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xmlns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62" r:id="rId5"/>
    <p:sldId id="283" r:id="rId6"/>
    <p:sldId id="264" r:id="rId7"/>
    <p:sldId id="273" r:id="rId8"/>
    <p:sldId id="278" r:id="rId9"/>
    <p:sldId id="277" r:id="rId10"/>
    <p:sldId id="279" r:id="rId11"/>
    <p:sldId id="274" r:id="rId12"/>
    <p:sldId id="275" r:id="rId13"/>
    <p:sldId id="267" r:id="rId14"/>
    <p:sldId id="280" r:id="rId15"/>
    <p:sldId id="281" r:id="rId16"/>
    <p:sldId id="271" r:id="rId17"/>
    <p:sldId id="265" r:id="rId18"/>
    <p:sldId id="282" r:id="rId19"/>
    <p:sldId id="266" r:id="rId20"/>
    <p:sldId id="276" r:id="rId21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BF4EC6-B20E-45DE-8964-D6F0D5B72082}" v="1251" dt="2021-11-24T14:28:29.293"/>
  </p1510:revLst>
</p1510:revInfo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88602" autoAdjust="0"/>
  </p:normalViewPr>
  <p:slideViewPr>
    <p:cSldViewPr>
      <p:cViewPr varScale="1">
        <p:scale>
          <a:sx n="97" d="100"/>
          <a:sy n="97" d="100"/>
        </p:scale>
        <p:origin x="1356" y="90"/>
      </p:cViewPr>
      <p:guideLst>
        <p:guide orient="horz" pos="2160"/>
        <p:guide pos="37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lenthaler Silvan" userId="0c57ace4-efe9-4aa3-bd97-494172b9e1ed" providerId="ADAL" clId="{A62C80A3-698F-44E6-B1A9-1D0A428F07A5}"/>
    <pc:docChg chg="modSld">
      <pc:chgData name="Solenthaler Silvan" userId="0c57ace4-efe9-4aa3-bd97-494172b9e1ed" providerId="ADAL" clId="{A62C80A3-698F-44E6-B1A9-1D0A428F07A5}" dt="2021-10-07T08:04:45.089" v="0" actId="1076"/>
      <pc:docMkLst>
        <pc:docMk/>
      </pc:docMkLst>
      <pc:sldChg chg="modSp mod">
        <pc:chgData name="Solenthaler Silvan" userId="0c57ace4-efe9-4aa3-bd97-494172b9e1ed" providerId="ADAL" clId="{A62C80A3-698F-44E6-B1A9-1D0A428F07A5}" dt="2021-10-07T08:04:45.089" v="0" actId="1076"/>
        <pc:sldMkLst>
          <pc:docMk/>
          <pc:sldMk cId="2836147112" sldId="262"/>
        </pc:sldMkLst>
        <pc:spChg chg="mod">
          <ac:chgData name="Solenthaler Silvan" userId="0c57ace4-efe9-4aa3-bd97-494172b9e1ed" providerId="ADAL" clId="{A62C80A3-698F-44E6-B1A9-1D0A428F07A5}" dt="2021-10-07T08:04:45.089" v="0" actId="1076"/>
          <ac:spMkLst>
            <pc:docMk/>
            <pc:sldMk cId="2836147112" sldId="262"/>
            <ac:spMk id="16" creationId="{C61E3014-747B-4666-A6EE-881D23FA5EE9}"/>
          </ac:spMkLst>
        </pc:spChg>
      </pc:sldChg>
    </pc:docChg>
  </pc:docChgLst>
  <pc:docChgLst>
    <pc:chgData name="Lena Bruderer" userId="bc8a2aa0-6a43-4a82-8e83-3df51221c90a" providerId="ADAL" clId="{01C50D59-20AE-4AB1-BAD1-76731EE05736}"/>
    <pc:docChg chg="modSld">
      <pc:chgData name="Lena Bruderer" userId="bc8a2aa0-6a43-4a82-8e83-3df51221c90a" providerId="ADAL" clId="{01C50D59-20AE-4AB1-BAD1-76731EE05736}" dt="2021-03-04T10:38:24.116" v="203" actId="20577"/>
      <pc:docMkLst>
        <pc:docMk/>
      </pc:docMkLst>
      <pc:sldChg chg="modSp mod">
        <pc:chgData name="Lena Bruderer" userId="bc8a2aa0-6a43-4a82-8e83-3df51221c90a" providerId="ADAL" clId="{01C50D59-20AE-4AB1-BAD1-76731EE05736}" dt="2021-03-04T10:38:24.116" v="203" actId="20577"/>
        <pc:sldMkLst>
          <pc:docMk/>
          <pc:sldMk cId="19184180" sldId="259"/>
        </pc:sldMkLst>
        <pc:spChg chg="mod">
          <ac:chgData name="Lena Bruderer" userId="bc8a2aa0-6a43-4a82-8e83-3df51221c90a" providerId="ADAL" clId="{01C50D59-20AE-4AB1-BAD1-76731EE05736}" dt="2021-03-04T10:38:24.116" v="203" actId="20577"/>
          <ac:spMkLst>
            <pc:docMk/>
            <pc:sldMk cId="19184180" sldId="259"/>
            <ac:spMk id="32" creationId="{00000000-0000-0000-0000-000000000000}"/>
          </ac:spMkLst>
        </pc:spChg>
      </pc:sldChg>
    </pc:docChg>
  </pc:docChgLst>
  <pc:docChgLst>
    <pc:chgData name="Aggeler Bernhard" userId="17a8638d-8604-450d-8a5f-36245d5710a7" providerId="ADAL" clId="{A2BF4EC6-B20E-45DE-8964-D6F0D5B72082}"/>
    <pc:docChg chg="undo custSel addSld delSld modSld sldOrd modMainMaster modNotesMaster">
      <pc:chgData name="Aggeler Bernhard" userId="17a8638d-8604-450d-8a5f-36245d5710a7" providerId="ADAL" clId="{A2BF4EC6-B20E-45DE-8964-D6F0D5B72082}" dt="2021-11-24T14:28:46.781" v="7732" actId="1076"/>
      <pc:docMkLst>
        <pc:docMk/>
      </pc:docMkLst>
      <pc:sldChg chg="del">
        <pc:chgData name="Aggeler Bernhard" userId="17a8638d-8604-450d-8a5f-36245d5710a7" providerId="ADAL" clId="{A2BF4EC6-B20E-45DE-8964-D6F0D5B72082}" dt="2021-10-05T13:33:27.315" v="128" actId="47"/>
        <pc:sldMkLst>
          <pc:docMk/>
          <pc:sldMk cId="22194296" sldId="260"/>
        </pc:sldMkLst>
      </pc:sldChg>
      <pc:sldChg chg="del">
        <pc:chgData name="Aggeler Bernhard" userId="17a8638d-8604-450d-8a5f-36245d5710a7" providerId="ADAL" clId="{A2BF4EC6-B20E-45DE-8964-D6F0D5B72082}" dt="2021-10-05T13:33:27.977" v="129" actId="47"/>
        <pc:sldMkLst>
          <pc:docMk/>
          <pc:sldMk cId="557037404" sldId="261"/>
        </pc:sldMkLst>
      </pc:sldChg>
      <pc:sldChg chg="addSp delSp modSp mod">
        <pc:chgData name="Aggeler Bernhard" userId="17a8638d-8604-450d-8a5f-36245d5710a7" providerId="ADAL" clId="{A2BF4EC6-B20E-45DE-8964-D6F0D5B72082}" dt="2021-11-16T09:53:27.930" v="3635" actId="313"/>
        <pc:sldMkLst>
          <pc:docMk/>
          <pc:sldMk cId="2836147112" sldId="262"/>
        </pc:sldMkLst>
        <pc:spChg chg="add del mod">
          <ac:chgData name="Aggeler Bernhard" userId="17a8638d-8604-450d-8a5f-36245d5710a7" providerId="ADAL" clId="{A2BF4EC6-B20E-45DE-8964-D6F0D5B72082}" dt="2021-11-15T14:36:50.350" v="2766" actId="478"/>
          <ac:spMkLst>
            <pc:docMk/>
            <pc:sldMk cId="2836147112" sldId="262"/>
            <ac:spMk id="2" creationId="{06AC4B3E-847A-473C-8162-E339081F15D0}"/>
          </ac:spMkLst>
        </pc:spChg>
        <pc:spChg chg="add del mod">
          <ac:chgData name="Aggeler Bernhard" userId="17a8638d-8604-450d-8a5f-36245d5710a7" providerId="ADAL" clId="{A2BF4EC6-B20E-45DE-8964-D6F0D5B72082}" dt="2021-10-05T13:32:44.255" v="114" actId="478"/>
          <ac:spMkLst>
            <pc:docMk/>
            <pc:sldMk cId="2836147112" sldId="262"/>
            <ac:spMk id="3" creationId="{C0BA7A73-FB4D-4B00-815E-CDC90B1A009E}"/>
          </ac:spMkLst>
        </pc:spChg>
        <pc:spChg chg="add del mod">
          <ac:chgData name="Aggeler Bernhard" userId="17a8638d-8604-450d-8a5f-36245d5710a7" providerId="ADAL" clId="{A2BF4EC6-B20E-45DE-8964-D6F0D5B72082}" dt="2021-10-05T13:32:46.672" v="115" actId="478"/>
          <ac:spMkLst>
            <pc:docMk/>
            <pc:sldMk cId="2836147112" sldId="262"/>
            <ac:spMk id="5" creationId="{0E3DED53-B1F7-472C-AEC2-C209DB7F0B68}"/>
          </ac:spMkLst>
        </pc:spChg>
        <pc:spChg chg="add del mod">
          <ac:chgData name="Aggeler Bernhard" userId="17a8638d-8604-450d-8a5f-36245d5710a7" providerId="ADAL" clId="{A2BF4EC6-B20E-45DE-8964-D6F0D5B72082}" dt="2021-10-05T13:34:22.176" v="141" actId="478"/>
          <ac:spMkLst>
            <pc:docMk/>
            <pc:sldMk cId="2836147112" sldId="262"/>
            <ac:spMk id="7" creationId="{79039518-A45F-4E93-AD38-C643E180C8FF}"/>
          </ac:spMkLst>
        </pc:spChg>
        <pc:spChg chg="add del mod">
          <ac:chgData name="Aggeler Bernhard" userId="17a8638d-8604-450d-8a5f-36245d5710a7" providerId="ADAL" clId="{A2BF4EC6-B20E-45DE-8964-D6F0D5B72082}" dt="2021-10-05T13:34:16.964" v="138" actId="478"/>
          <ac:spMkLst>
            <pc:docMk/>
            <pc:sldMk cId="2836147112" sldId="262"/>
            <ac:spMk id="9" creationId="{3C656CCE-5396-411F-B5F5-B843CE53E843}"/>
          </ac:spMkLst>
        </pc:spChg>
        <pc:spChg chg="add del mod">
          <ac:chgData name="Aggeler Bernhard" userId="17a8638d-8604-450d-8a5f-36245d5710a7" providerId="ADAL" clId="{A2BF4EC6-B20E-45DE-8964-D6F0D5B72082}" dt="2021-10-05T13:38:12.385" v="182" actId="478"/>
          <ac:spMkLst>
            <pc:docMk/>
            <pc:sldMk cId="2836147112" sldId="262"/>
            <ac:spMk id="10" creationId="{F18ACFBA-72A5-4669-A290-5C68E07A1645}"/>
          </ac:spMkLst>
        </pc:spChg>
        <pc:spChg chg="add del mod">
          <ac:chgData name="Aggeler Bernhard" userId="17a8638d-8604-450d-8a5f-36245d5710a7" providerId="ADAL" clId="{A2BF4EC6-B20E-45DE-8964-D6F0D5B72082}" dt="2021-10-05T13:34:24.895" v="143" actId="478"/>
          <ac:spMkLst>
            <pc:docMk/>
            <pc:sldMk cId="2836147112" sldId="262"/>
            <ac:spMk id="13" creationId="{D22D5D1B-FB11-4E13-BE72-406C966A0F16}"/>
          </ac:spMkLst>
        </pc:spChg>
        <pc:spChg chg="add del mod">
          <ac:chgData name="Aggeler Bernhard" userId="17a8638d-8604-450d-8a5f-36245d5710a7" providerId="ADAL" clId="{A2BF4EC6-B20E-45DE-8964-D6F0D5B72082}" dt="2021-10-05T13:38:08.742" v="181" actId="478"/>
          <ac:spMkLst>
            <pc:docMk/>
            <pc:sldMk cId="2836147112" sldId="262"/>
            <ac:spMk id="14" creationId="{39B847AC-DA99-49AD-98DA-D1166BA80BDD}"/>
          </ac:spMkLst>
        </pc:spChg>
        <pc:spChg chg="add mod">
          <ac:chgData name="Aggeler Bernhard" userId="17a8638d-8604-450d-8a5f-36245d5710a7" providerId="ADAL" clId="{A2BF4EC6-B20E-45DE-8964-D6F0D5B72082}" dt="2021-11-16T09:53:27.930" v="3635" actId="313"/>
          <ac:spMkLst>
            <pc:docMk/>
            <pc:sldMk cId="2836147112" sldId="262"/>
            <ac:spMk id="16" creationId="{C61E3014-747B-4666-A6EE-881D23FA5EE9}"/>
          </ac:spMkLst>
        </pc:spChg>
        <pc:spChg chg="del">
          <ac:chgData name="Aggeler Bernhard" userId="17a8638d-8604-450d-8a5f-36245d5710a7" providerId="ADAL" clId="{A2BF4EC6-B20E-45DE-8964-D6F0D5B72082}" dt="2021-10-05T13:32:41.828" v="112" actId="478"/>
          <ac:spMkLst>
            <pc:docMk/>
            <pc:sldMk cId="2836147112" sldId="262"/>
            <ac:spMk id="30" creationId="{00000000-0000-0000-0000-000000000000}"/>
          </ac:spMkLst>
        </pc:spChg>
        <pc:spChg chg="del">
          <ac:chgData name="Aggeler Bernhard" userId="17a8638d-8604-450d-8a5f-36245d5710a7" providerId="ADAL" clId="{A2BF4EC6-B20E-45DE-8964-D6F0D5B72082}" dt="2021-10-05T13:32:42.975" v="113" actId="478"/>
          <ac:spMkLst>
            <pc:docMk/>
            <pc:sldMk cId="2836147112" sldId="262"/>
            <ac:spMk id="31" creationId="{00000000-0000-0000-0000-000000000000}"/>
          </ac:spMkLst>
        </pc:spChg>
        <pc:picChg chg="del">
          <ac:chgData name="Aggeler Bernhard" userId="17a8638d-8604-450d-8a5f-36245d5710a7" providerId="ADAL" clId="{A2BF4EC6-B20E-45DE-8964-D6F0D5B72082}" dt="2021-10-05T13:09:44.998" v="0" actId="478"/>
          <ac:picMkLst>
            <pc:docMk/>
            <pc:sldMk cId="2836147112" sldId="262"/>
            <ac:picMk id="12" creationId="{7BA06EC1-FEE2-4425-A073-4EC0CA64FD8F}"/>
          </ac:picMkLst>
        </pc:picChg>
      </pc:sldChg>
      <pc:sldChg chg="addSp delSp modSp del mod delAnim modNotesTx">
        <pc:chgData name="Aggeler Bernhard" userId="17a8638d-8604-450d-8a5f-36245d5710a7" providerId="ADAL" clId="{A2BF4EC6-B20E-45DE-8964-D6F0D5B72082}" dt="2021-11-15T14:41:09.886" v="2929" actId="47"/>
        <pc:sldMkLst>
          <pc:docMk/>
          <pc:sldMk cId="1677655047" sldId="263"/>
        </pc:sldMkLst>
        <pc:spChg chg="add mod">
          <ac:chgData name="Aggeler Bernhard" userId="17a8638d-8604-450d-8a5f-36245d5710a7" providerId="ADAL" clId="{A2BF4EC6-B20E-45DE-8964-D6F0D5B72082}" dt="2021-11-15T14:37:41.279" v="2882" actId="5793"/>
          <ac:spMkLst>
            <pc:docMk/>
            <pc:sldMk cId="1677655047" sldId="263"/>
            <ac:spMk id="5" creationId="{1F0895A3-D5E8-493C-B66F-2FD82D7676DC}"/>
          </ac:spMkLst>
        </pc:spChg>
        <pc:picChg chg="del">
          <ac:chgData name="Aggeler Bernhard" userId="17a8638d-8604-450d-8a5f-36245d5710a7" providerId="ADAL" clId="{A2BF4EC6-B20E-45DE-8964-D6F0D5B72082}" dt="2021-10-05T13:33:16.055" v="124" actId="478"/>
          <ac:picMkLst>
            <pc:docMk/>
            <pc:sldMk cId="1677655047" sldId="263"/>
            <ac:picMk id="2" creationId="{768F5617-3166-4198-80DC-6B95015AB21F}"/>
          </ac:picMkLst>
        </pc:picChg>
      </pc:sldChg>
      <pc:sldChg chg="addSp delSp modSp mod modNotesTx">
        <pc:chgData name="Aggeler Bernhard" userId="17a8638d-8604-450d-8a5f-36245d5710a7" providerId="ADAL" clId="{A2BF4EC6-B20E-45DE-8964-D6F0D5B72082}" dt="2021-11-16T12:30:09.637" v="7553"/>
        <pc:sldMkLst>
          <pc:docMk/>
          <pc:sldMk cId="715643203" sldId="264"/>
        </pc:sldMkLst>
        <pc:grpChg chg="add del">
          <ac:chgData name="Aggeler Bernhard" userId="17a8638d-8604-450d-8a5f-36245d5710a7" providerId="ADAL" clId="{A2BF4EC6-B20E-45DE-8964-D6F0D5B72082}" dt="2021-10-05T13:42:40.128" v="237" actId="478"/>
          <ac:grpSpMkLst>
            <pc:docMk/>
            <pc:sldMk cId="715643203" sldId="264"/>
            <ac:grpSpMk id="22" creationId="{74E0431C-D13E-499A-996E-6313BADF97E5}"/>
          </ac:grpSpMkLst>
        </pc:grpChg>
        <pc:picChg chg="add mod">
          <ac:chgData name="Aggeler Bernhard" userId="17a8638d-8604-450d-8a5f-36245d5710a7" providerId="ADAL" clId="{A2BF4EC6-B20E-45DE-8964-D6F0D5B72082}" dt="2021-11-16T09:38:04.893" v="3089" actId="1582"/>
          <ac:picMkLst>
            <pc:docMk/>
            <pc:sldMk cId="715643203" sldId="264"/>
            <ac:picMk id="11" creationId="{E77B1B92-3C4F-4862-843B-9D082E22A326}"/>
          </ac:picMkLst>
        </pc:picChg>
        <pc:picChg chg="mod topLvl">
          <ac:chgData name="Aggeler Bernhard" userId="17a8638d-8604-450d-8a5f-36245d5710a7" providerId="ADAL" clId="{A2BF4EC6-B20E-45DE-8964-D6F0D5B72082}" dt="2021-10-05T13:42:34.905" v="235" actId="478"/>
          <ac:picMkLst>
            <pc:docMk/>
            <pc:sldMk cId="715643203" sldId="264"/>
            <ac:picMk id="17" creationId="{71776584-F404-4622-A68B-0B228811B143}"/>
          </ac:picMkLst>
        </pc:picChg>
        <pc:picChg chg="add del mod topLvl">
          <ac:chgData name="Aggeler Bernhard" userId="17a8638d-8604-450d-8a5f-36245d5710a7" providerId="ADAL" clId="{A2BF4EC6-B20E-45DE-8964-D6F0D5B72082}" dt="2021-10-05T13:42:34.905" v="235" actId="478"/>
          <ac:picMkLst>
            <pc:docMk/>
            <pc:sldMk cId="715643203" sldId="264"/>
            <ac:picMk id="19" creationId="{D599789B-2E85-4A50-9C91-7440E21F2B25}"/>
          </ac:picMkLst>
        </pc:picChg>
        <pc:picChg chg="mod ord modCrop">
          <ac:chgData name="Aggeler Bernhard" userId="17a8638d-8604-450d-8a5f-36245d5710a7" providerId="ADAL" clId="{A2BF4EC6-B20E-45DE-8964-D6F0D5B72082}" dt="2021-11-16T10:28:40.794" v="4112"/>
          <ac:picMkLst>
            <pc:docMk/>
            <pc:sldMk cId="715643203" sldId="264"/>
            <ac:picMk id="24" creationId="{13CED997-E2F8-44F9-A383-1E20529EB666}"/>
          </ac:picMkLst>
        </pc:picChg>
        <pc:picChg chg="add del mod">
          <ac:chgData name="Aggeler Bernhard" userId="17a8638d-8604-450d-8a5f-36245d5710a7" providerId="ADAL" clId="{A2BF4EC6-B20E-45DE-8964-D6F0D5B72082}" dt="2021-10-05T13:42:23.942" v="232"/>
          <ac:picMkLst>
            <pc:docMk/>
            <pc:sldMk cId="715643203" sldId="264"/>
            <ac:picMk id="1026" creationId="{0D2F17E1-8755-489E-B03D-9B2385DEC578}"/>
          </ac:picMkLst>
        </pc:picChg>
        <pc:picChg chg="add del mod">
          <ac:chgData name="Aggeler Bernhard" userId="17a8638d-8604-450d-8a5f-36245d5710a7" providerId="ADAL" clId="{A2BF4EC6-B20E-45DE-8964-D6F0D5B72082}" dt="2021-10-05T13:42:52.854" v="242" actId="478"/>
          <ac:picMkLst>
            <pc:docMk/>
            <pc:sldMk cId="715643203" sldId="264"/>
            <ac:picMk id="1028" creationId="{FA5171F0-DA28-4CBB-8EE4-47CEF0A80551}"/>
          </ac:picMkLst>
        </pc:picChg>
        <pc:picChg chg="add del mod">
          <ac:chgData name="Aggeler Bernhard" userId="17a8638d-8604-450d-8a5f-36245d5710a7" providerId="ADAL" clId="{A2BF4EC6-B20E-45DE-8964-D6F0D5B72082}" dt="2021-10-05T13:48:06.793" v="342" actId="478"/>
          <ac:picMkLst>
            <pc:docMk/>
            <pc:sldMk cId="715643203" sldId="264"/>
            <ac:picMk id="1030" creationId="{BBCD08E6-F5A5-4BFE-82D4-85127ADE318A}"/>
          </ac:picMkLst>
        </pc:picChg>
        <pc:picChg chg="add del">
          <ac:chgData name="Aggeler Bernhard" userId="17a8638d-8604-450d-8a5f-36245d5710a7" providerId="ADAL" clId="{A2BF4EC6-B20E-45DE-8964-D6F0D5B72082}" dt="2021-10-05T13:47:58.159" v="338"/>
          <ac:picMkLst>
            <pc:docMk/>
            <pc:sldMk cId="715643203" sldId="264"/>
            <ac:picMk id="1032" creationId="{0E09C97D-1059-47B7-9889-24E1767B34C2}"/>
          </ac:picMkLst>
        </pc:picChg>
      </pc:sldChg>
      <pc:sldChg chg="addSp delSp modSp mod modClrScheme delAnim chgLayout modNotesTx">
        <pc:chgData name="Aggeler Bernhard" userId="17a8638d-8604-450d-8a5f-36245d5710a7" providerId="ADAL" clId="{A2BF4EC6-B20E-45DE-8964-D6F0D5B72082}" dt="2021-11-16T12:30:59.886" v="7572"/>
        <pc:sldMkLst>
          <pc:docMk/>
          <pc:sldMk cId="2597339627" sldId="265"/>
        </pc:sldMkLst>
        <pc:spChg chg="mod ord">
          <ac:chgData name="Aggeler Bernhard" userId="17a8638d-8604-450d-8a5f-36245d5710a7" providerId="ADAL" clId="{A2BF4EC6-B20E-45DE-8964-D6F0D5B72082}" dt="2021-11-15T14:40:31.551" v="2921" actId="208"/>
          <ac:spMkLst>
            <pc:docMk/>
            <pc:sldMk cId="2597339627" sldId="265"/>
            <ac:spMk id="2" creationId="{0979C1EC-72B7-49D1-8D6D-CA54409F54A6}"/>
          </ac:spMkLst>
        </pc:spChg>
        <pc:spChg chg="add del mod">
          <ac:chgData name="Aggeler Bernhard" userId="17a8638d-8604-450d-8a5f-36245d5710a7" providerId="ADAL" clId="{A2BF4EC6-B20E-45DE-8964-D6F0D5B72082}" dt="2021-11-03T12:12:25.722" v="2202" actId="700"/>
          <ac:spMkLst>
            <pc:docMk/>
            <pc:sldMk cId="2597339627" sldId="265"/>
            <ac:spMk id="4" creationId="{24A7FD46-844F-43E0-943D-3DC7DD3607C4}"/>
          </ac:spMkLst>
        </pc:spChg>
        <pc:spChg chg="add del mod ord">
          <ac:chgData name="Aggeler Bernhard" userId="17a8638d-8604-450d-8a5f-36245d5710a7" providerId="ADAL" clId="{A2BF4EC6-B20E-45DE-8964-D6F0D5B72082}" dt="2021-11-03T12:13:58.806" v="2204" actId="478"/>
          <ac:spMkLst>
            <pc:docMk/>
            <pc:sldMk cId="2597339627" sldId="265"/>
            <ac:spMk id="5" creationId="{61DB960C-71A7-4AD6-9358-365BDC77F291}"/>
          </ac:spMkLst>
        </pc:spChg>
        <pc:spChg chg="add del mod">
          <ac:chgData name="Aggeler Bernhard" userId="17a8638d-8604-450d-8a5f-36245d5710a7" providerId="ADAL" clId="{A2BF4EC6-B20E-45DE-8964-D6F0D5B72082}" dt="2021-11-15T14:37:59.145" v="2885" actId="478"/>
          <ac:spMkLst>
            <pc:docMk/>
            <pc:sldMk cId="2597339627" sldId="265"/>
            <ac:spMk id="9" creationId="{6BD46CCD-B46A-4708-8381-F21D652BA25F}"/>
          </ac:spMkLst>
        </pc:spChg>
        <pc:picChg chg="del">
          <ac:chgData name="Aggeler Bernhard" userId="17a8638d-8604-450d-8a5f-36245d5710a7" providerId="ADAL" clId="{A2BF4EC6-B20E-45DE-8964-D6F0D5B72082}" dt="2021-10-05T13:33:22.855" v="126" actId="478"/>
          <ac:picMkLst>
            <pc:docMk/>
            <pc:sldMk cId="2597339627" sldId="265"/>
            <ac:picMk id="3" creationId="{A359E6C0-2951-4DF8-A3C1-6F6EBAD6A4BE}"/>
          </ac:picMkLst>
        </pc:picChg>
        <pc:picChg chg="del">
          <ac:chgData name="Aggeler Bernhard" userId="17a8638d-8604-450d-8a5f-36245d5710a7" providerId="ADAL" clId="{A2BF4EC6-B20E-45DE-8964-D6F0D5B72082}" dt="2021-11-03T12:11:34.646" v="2192" actId="478"/>
          <ac:picMkLst>
            <pc:docMk/>
            <pc:sldMk cId="2597339627" sldId="265"/>
            <ac:picMk id="7" creationId="{612A88E4-3AA3-4B01-9705-5A98CFF9D8F8}"/>
          </ac:picMkLst>
        </pc:picChg>
        <pc:picChg chg="add mod ord">
          <ac:chgData name="Aggeler Bernhard" userId="17a8638d-8604-450d-8a5f-36245d5710a7" providerId="ADAL" clId="{A2BF4EC6-B20E-45DE-8964-D6F0D5B72082}" dt="2021-11-16T12:10:53.621" v="7514"/>
          <ac:picMkLst>
            <pc:docMk/>
            <pc:sldMk cId="2597339627" sldId="265"/>
            <ac:picMk id="8" creationId="{A1F1BF01-9FCF-4FCD-8B52-8D8403EE8966}"/>
          </ac:picMkLst>
        </pc:picChg>
      </pc:sldChg>
      <pc:sldChg chg="addSp delSp modSp mod delAnim modNotesTx">
        <pc:chgData name="Aggeler Bernhard" userId="17a8638d-8604-450d-8a5f-36245d5710a7" providerId="ADAL" clId="{A2BF4EC6-B20E-45DE-8964-D6F0D5B72082}" dt="2021-11-16T12:32:03.792" v="7583"/>
        <pc:sldMkLst>
          <pc:docMk/>
          <pc:sldMk cId="3930639160" sldId="266"/>
        </pc:sldMkLst>
        <pc:spChg chg="add del mod">
          <ac:chgData name="Aggeler Bernhard" userId="17a8638d-8604-450d-8a5f-36245d5710a7" providerId="ADAL" clId="{A2BF4EC6-B20E-45DE-8964-D6F0D5B72082}" dt="2021-11-15T14:38:33.640" v="2897" actId="478"/>
          <ac:spMkLst>
            <pc:docMk/>
            <pc:sldMk cId="3930639160" sldId="266"/>
            <ac:spMk id="3" creationId="{7204A7ED-19BF-499D-8829-F00ACD043DD7}"/>
          </ac:spMkLst>
        </pc:spChg>
        <pc:spChg chg="add del mod">
          <ac:chgData name="Aggeler Bernhard" userId="17a8638d-8604-450d-8a5f-36245d5710a7" providerId="ADAL" clId="{A2BF4EC6-B20E-45DE-8964-D6F0D5B72082}" dt="2021-11-03T12:11:01.126" v="2189" actId="478"/>
          <ac:spMkLst>
            <pc:docMk/>
            <pc:sldMk cId="3930639160" sldId="266"/>
            <ac:spMk id="3" creationId="{8450BAAC-6D01-43B9-A219-3E5F0664D3C3}"/>
          </ac:spMkLst>
        </pc:spChg>
        <pc:spChg chg="del mod">
          <ac:chgData name="Aggeler Bernhard" userId="17a8638d-8604-450d-8a5f-36245d5710a7" providerId="ADAL" clId="{A2BF4EC6-B20E-45DE-8964-D6F0D5B72082}" dt="2021-11-15T14:40:56.634" v="2923" actId="478"/>
          <ac:spMkLst>
            <pc:docMk/>
            <pc:sldMk cId="3930639160" sldId="266"/>
            <ac:spMk id="4" creationId="{00000000-0000-0000-0000-000000000000}"/>
          </ac:spMkLst>
        </pc:spChg>
        <pc:spChg chg="del mod">
          <ac:chgData name="Aggeler Bernhard" userId="17a8638d-8604-450d-8a5f-36245d5710a7" providerId="ADAL" clId="{A2BF4EC6-B20E-45DE-8964-D6F0D5B72082}" dt="2021-11-15T14:38:05.818" v="2887" actId="478"/>
          <ac:spMkLst>
            <pc:docMk/>
            <pc:sldMk cId="3930639160" sldId="266"/>
            <ac:spMk id="5" creationId="{00000000-0000-0000-0000-000000000000}"/>
          </ac:spMkLst>
        </pc:spChg>
        <pc:spChg chg="add del mod">
          <ac:chgData name="Aggeler Bernhard" userId="17a8638d-8604-450d-8a5f-36245d5710a7" providerId="ADAL" clId="{A2BF4EC6-B20E-45DE-8964-D6F0D5B72082}" dt="2021-11-15T14:41:01.240" v="2926" actId="478"/>
          <ac:spMkLst>
            <pc:docMk/>
            <pc:sldMk cId="3930639160" sldId="266"/>
            <ac:spMk id="12" creationId="{394646BB-3C6D-4786-9B21-D70C8B720FF1}"/>
          </ac:spMkLst>
        </pc:spChg>
        <pc:picChg chg="add del mod modCrop">
          <ac:chgData name="Aggeler Bernhard" userId="17a8638d-8604-450d-8a5f-36245d5710a7" providerId="ADAL" clId="{A2BF4EC6-B20E-45DE-8964-D6F0D5B72082}" dt="2021-11-16T12:31:52.812" v="7578"/>
          <ac:picMkLst>
            <pc:docMk/>
            <pc:sldMk cId="3930639160" sldId="266"/>
            <ac:picMk id="6" creationId="{52CB33EE-8B63-430E-83D0-5228C98E3F78}"/>
          </ac:picMkLst>
        </pc:picChg>
        <pc:picChg chg="del">
          <ac:chgData name="Aggeler Bernhard" userId="17a8638d-8604-450d-8a5f-36245d5710a7" providerId="ADAL" clId="{A2BF4EC6-B20E-45DE-8964-D6F0D5B72082}" dt="2021-10-05T13:33:24.520" v="127" actId="478"/>
          <ac:picMkLst>
            <pc:docMk/>
            <pc:sldMk cId="3930639160" sldId="266"/>
            <ac:picMk id="7" creationId="{246F1F16-6E71-4D75-9731-0921E1ACF06A}"/>
          </ac:picMkLst>
        </pc:picChg>
        <pc:picChg chg="add del mod ord">
          <ac:chgData name="Aggeler Bernhard" userId="17a8638d-8604-450d-8a5f-36245d5710a7" providerId="ADAL" clId="{A2BF4EC6-B20E-45DE-8964-D6F0D5B72082}" dt="2021-11-15T14:38:30.872" v="2896" actId="478"/>
          <ac:picMkLst>
            <pc:docMk/>
            <pc:sldMk cId="3930639160" sldId="266"/>
            <ac:picMk id="8" creationId="{BBA1ACCE-673A-45DC-999B-46BA819EB258}"/>
          </ac:picMkLst>
        </pc:picChg>
        <pc:picChg chg="add del mod ord modCrop">
          <ac:chgData name="Aggeler Bernhard" userId="17a8638d-8604-450d-8a5f-36245d5710a7" providerId="ADAL" clId="{A2BF4EC6-B20E-45DE-8964-D6F0D5B72082}" dt="2021-11-16T12:19:46.501" v="7516"/>
          <ac:picMkLst>
            <pc:docMk/>
            <pc:sldMk cId="3930639160" sldId="266"/>
            <ac:picMk id="10" creationId="{9CD42A31-A0DA-4AA0-BB5A-2B39BF10F32C}"/>
          </ac:picMkLst>
        </pc:picChg>
      </pc:sldChg>
      <pc:sldChg chg="modSp mod modNotesTx">
        <pc:chgData name="Aggeler Bernhard" userId="17a8638d-8604-450d-8a5f-36245d5710a7" providerId="ADAL" clId="{A2BF4EC6-B20E-45DE-8964-D6F0D5B72082}" dt="2021-11-16T10:47:27.115" v="5716" actId="20577"/>
        <pc:sldMkLst>
          <pc:docMk/>
          <pc:sldMk cId="3997874147" sldId="267"/>
        </pc:sldMkLst>
        <pc:picChg chg="mod">
          <ac:chgData name="Aggeler Bernhard" userId="17a8638d-8604-450d-8a5f-36245d5710a7" providerId="ADAL" clId="{A2BF4EC6-B20E-45DE-8964-D6F0D5B72082}" dt="2021-11-03T12:16:55.708" v="2281" actId="208"/>
          <ac:picMkLst>
            <pc:docMk/>
            <pc:sldMk cId="3997874147" sldId="267"/>
            <ac:picMk id="10" creationId="{A00D401F-433E-4473-B6C5-EB72865FED15}"/>
          </ac:picMkLst>
        </pc:picChg>
      </pc:sldChg>
      <pc:sldChg chg="addSp delSp modSp del mod delAnim modNotesTx">
        <pc:chgData name="Aggeler Bernhard" userId="17a8638d-8604-450d-8a5f-36245d5710a7" providerId="ADAL" clId="{A2BF4EC6-B20E-45DE-8964-D6F0D5B72082}" dt="2021-11-03T12:10:36.969" v="2187" actId="47"/>
        <pc:sldMkLst>
          <pc:docMk/>
          <pc:sldMk cId="2548873884" sldId="268"/>
        </pc:sldMkLst>
        <pc:spChg chg="add del mod">
          <ac:chgData name="Aggeler Bernhard" userId="17a8638d-8604-450d-8a5f-36245d5710a7" providerId="ADAL" clId="{A2BF4EC6-B20E-45DE-8964-D6F0D5B72082}" dt="2021-11-03T12:09:08.086" v="2136" actId="478"/>
          <ac:spMkLst>
            <pc:docMk/>
            <pc:sldMk cId="2548873884" sldId="268"/>
            <ac:spMk id="5" creationId="{7737FCBF-DCEA-4474-A556-E1F56C9A3880}"/>
          </ac:spMkLst>
        </pc:spChg>
        <pc:spChg chg="add del mod">
          <ac:chgData name="Aggeler Bernhard" userId="17a8638d-8604-450d-8a5f-36245d5710a7" providerId="ADAL" clId="{A2BF4EC6-B20E-45DE-8964-D6F0D5B72082}" dt="2021-11-03T12:09:06.170" v="2135" actId="478"/>
          <ac:spMkLst>
            <pc:docMk/>
            <pc:sldMk cId="2548873884" sldId="268"/>
            <ac:spMk id="6" creationId="{0E21BA46-8CB4-49B7-A828-503F558B3BFD}"/>
          </ac:spMkLst>
        </pc:spChg>
        <pc:picChg chg="del">
          <ac:chgData name="Aggeler Bernhard" userId="17a8638d-8604-450d-8a5f-36245d5710a7" providerId="ADAL" clId="{A2BF4EC6-B20E-45DE-8964-D6F0D5B72082}" dt="2021-10-05T13:33:19.671" v="125" actId="478"/>
          <ac:picMkLst>
            <pc:docMk/>
            <pc:sldMk cId="2548873884" sldId="268"/>
            <ac:picMk id="3" creationId="{9C6A3A7C-15FD-41D4-B426-ABCB8368D9BA}"/>
          </ac:picMkLst>
        </pc:picChg>
        <pc:picChg chg="del">
          <ac:chgData name="Aggeler Bernhard" userId="17a8638d-8604-450d-8a5f-36245d5710a7" providerId="ADAL" clId="{A2BF4EC6-B20E-45DE-8964-D6F0D5B72082}" dt="2021-11-03T12:04:48.419" v="2040" actId="478"/>
          <ac:picMkLst>
            <pc:docMk/>
            <pc:sldMk cId="2548873884" sldId="268"/>
            <ac:picMk id="13" creationId="{C01A49BA-580F-432B-8CF1-FAC690CCC2B1}"/>
          </ac:picMkLst>
        </pc:picChg>
      </pc:sldChg>
      <pc:sldChg chg="addSp delSp modSp mod modClrScheme addAnim delAnim modAnim chgLayout modNotesTx">
        <pc:chgData name="Aggeler Bernhard" userId="17a8638d-8604-450d-8a5f-36245d5710a7" providerId="ADAL" clId="{A2BF4EC6-B20E-45DE-8964-D6F0D5B72082}" dt="2021-11-16T12:21:17.187" v="7548" actId="1076"/>
        <pc:sldMkLst>
          <pc:docMk/>
          <pc:sldMk cId="3763180807" sldId="271"/>
        </pc:sldMkLst>
        <pc:spChg chg="mod ord">
          <ac:chgData name="Aggeler Bernhard" userId="17a8638d-8604-450d-8a5f-36245d5710a7" providerId="ADAL" clId="{A2BF4EC6-B20E-45DE-8964-D6F0D5B72082}" dt="2021-11-16T12:21:12.268" v="7547" actId="1076"/>
          <ac:spMkLst>
            <pc:docMk/>
            <pc:sldMk cId="3763180807" sldId="271"/>
            <ac:spMk id="2" creationId="{0979C1EC-72B7-49D1-8D6D-CA54409F54A6}"/>
          </ac:spMkLst>
        </pc:spChg>
        <pc:spChg chg="add del mod ord">
          <ac:chgData name="Aggeler Bernhard" userId="17a8638d-8604-450d-8a5f-36245d5710a7" providerId="ADAL" clId="{A2BF4EC6-B20E-45DE-8964-D6F0D5B72082}" dt="2021-10-06T08:59:04.389" v="1078" actId="1032"/>
          <ac:spMkLst>
            <pc:docMk/>
            <pc:sldMk cId="3763180807" sldId="271"/>
            <ac:spMk id="3" creationId="{4D1CF873-C249-4014-937C-0171871C7ED2}"/>
          </ac:spMkLst>
        </pc:spChg>
        <pc:spChg chg="add del mod">
          <ac:chgData name="Aggeler Bernhard" userId="17a8638d-8604-450d-8a5f-36245d5710a7" providerId="ADAL" clId="{A2BF4EC6-B20E-45DE-8964-D6F0D5B72082}" dt="2021-11-10T13:29:01.338" v="2761" actId="478"/>
          <ac:spMkLst>
            <pc:docMk/>
            <pc:sldMk cId="3763180807" sldId="271"/>
            <ac:spMk id="4" creationId="{0518A00E-A7EC-46D9-BB80-8F27B2F68698}"/>
          </ac:spMkLst>
        </pc:spChg>
        <pc:spChg chg="add del mod ord">
          <ac:chgData name="Aggeler Bernhard" userId="17a8638d-8604-450d-8a5f-36245d5710a7" providerId="ADAL" clId="{A2BF4EC6-B20E-45DE-8964-D6F0D5B72082}" dt="2021-10-06T09:00:14.280" v="1187" actId="478"/>
          <ac:spMkLst>
            <pc:docMk/>
            <pc:sldMk cId="3763180807" sldId="271"/>
            <ac:spMk id="4" creationId="{09D96CA0-A7BA-441B-91CC-40C828E66394}"/>
          </ac:spMkLst>
        </pc:spChg>
        <pc:spChg chg="add del mod">
          <ac:chgData name="Aggeler Bernhard" userId="17a8638d-8604-450d-8a5f-36245d5710a7" providerId="ADAL" clId="{A2BF4EC6-B20E-45DE-8964-D6F0D5B72082}" dt="2021-11-16T09:48:45.038" v="3428" actId="478"/>
          <ac:spMkLst>
            <pc:docMk/>
            <pc:sldMk cId="3763180807" sldId="271"/>
            <ac:spMk id="5" creationId="{930750FD-DC93-4643-9D7C-841B4F28EC33}"/>
          </ac:spMkLst>
        </pc:spChg>
        <pc:spChg chg="del mod ord">
          <ac:chgData name="Aggeler Bernhard" userId="17a8638d-8604-450d-8a5f-36245d5710a7" providerId="ADAL" clId="{A2BF4EC6-B20E-45DE-8964-D6F0D5B72082}" dt="2021-10-06T08:58:20.368" v="1073" actId="700"/>
          <ac:spMkLst>
            <pc:docMk/>
            <pc:sldMk cId="3763180807" sldId="271"/>
            <ac:spMk id="5" creationId="{B68268BF-DEED-4C9C-A3AF-A41B128AF1CC}"/>
          </ac:spMkLst>
        </pc:spChg>
        <pc:spChg chg="add del mod">
          <ac:chgData name="Aggeler Bernhard" userId="17a8638d-8604-450d-8a5f-36245d5710a7" providerId="ADAL" clId="{A2BF4EC6-B20E-45DE-8964-D6F0D5B72082}" dt="2021-11-16T09:47:01.780" v="3210" actId="478"/>
          <ac:spMkLst>
            <pc:docMk/>
            <pc:sldMk cId="3763180807" sldId="271"/>
            <ac:spMk id="9" creationId="{B64D32A9-7190-4C74-B803-41DBFD936919}"/>
          </ac:spMkLst>
        </pc:spChg>
        <pc:graphicFrameChg chg="mod">
          <ac:chgData name="Aggeler Bernhard" userId="17a8638d-8604-450d-8a5f-36245d5710a7" providerId="ADAL" clId="{A2BF4EC6-B20E-45DE-8964-D6F0D5B72082}" dt="2021-11-16T12:21:17.187" v="7548" actId="1076"/>
          <ac:graphicFrameMkLst>
            <pc:docMk/>
            <pc:sldMk cId="3763180807" sldId="271"/>
            <ac:graphicFrameMk id="6" creationId="{430BB0CE-8ABB-4532-B17F-E68A604DC973}"/>
          </ac:graphicFrameMkLst>
        </pc:graphicFrameChg>
        <pc:graphicFrameChg chg="add del mod modGraphic">
          <ac:chgData name="Aggeler Bernhard" userId="17a8638d-8604-450d-8a5f-36245d5710a7" providerId="ADAL" clId="{A2BF4EC6-B20E-45DE-8964-D6F0D5B72082}" dt="2021-11-10T13:29:09.693" v="2764" actId="478"/>
          <ac:graphicFrameMkLst>
            <pc:docMk/>
            <pc:sldMk cId="3763180807" sldId="271"/>
            <ac:graphicFrameMk id="7" creationId="{8BBA69B5-3C58-4305-9E30-3BDAF673C31B}"/>
          </ac:graphicFrameMkLst>
        </pc:graphicFrameChg>
        <pc:cxnChg chg="add del">
          <ac:chgData name="Aggeler Bernhard" userId="17a8638d-8604-450d-8a5f-36245d5710a7" providerId="ADAL" clId="{A2BF4EC6-B20E-45DE-8964-D6F0D5B72082}" dt="2021-10-06T09:03:50.071" v="1363" actId="478"/>
          <ac:cxnSpMkLst>
            <pc:docMk/>
            <pc:sldMk cId="3763180807" sldId="271"/>
            <ac:cxnSpMk id="9" creationId="{4584C9D0-EB9E-4DDB-9C43-4CB6DE28BC97}"/>
          </ac:cxnSpMkLst>
        </pc:cxnChg>
      </pc:sldChg>
      <pc:sldChg chg="del modNotesTx">
        <pc:chgData name="Aggeler Bernhard" userId="17a8638d-8604-450d-8a5f-36245d5710a7" providerId="ADAL" clId="{A2BF4EC6-B20E-45DE-8964-D6F0D5B72082}" dt="2021-10-06T09:05:06.232" v="1447" actId="47"/>
        <pc:sldMkLst>
          <pc:docMk/>
          <pc:sldMk cId="1149779689" sldId="272"/>
        </pc:sldMkLst>
      </pc:sldChg>
      <pc:sldChg chg="addSp delSp modSp mod modNotesTx">
        <pc:chgData name="Aggeler Bernhard" userId="17a8638d-8604-450d-8a5f-36245d5710a7" providerId="ADAL" clId="{A2BF4EC6-B20E-45DE-8964-D6F0D5B72082}" dt="2021-11-16T12:30:26.499" v="7558" actId="20577"/>
        <pc:sldMkLst>
          <pc:docMk/>
          <pc:sldMk cId="4000440346" sldId="273"/>
        </pc:sldMkLst>
        <pc:spChg chg="add del mod">
          <ac:chgData name="Aggeler Bernhard" userId="17a8638d-8604-450d-8a5f-36245d5710a7" providerId="ADAL" clId="{A2BF4EC6-B20E-45DE-8964-D6F0D5B72082}" dt="2021-11-15T14:44:47.981" v="3002" actId="478"/>
          <ac:spMkLst>
            <pc:docMk/>
            <pc:sldMk cId="4000440346" sldId="273"/>
            <ac:spMk id="3" creationId="{C64F7CA7-2293-45F3-BB51-492075C32D9E}"/>
          </ac:spMkLst>
        </pc:spChg>
        <pc:spChg chg="mod">
          <ac:chgData name="Aggeler Bernhard" userId="17a8638d-8604-450d-8a5f-36245d5710a7" providerId="ADAL" clId="{A2BF4EC6-B20E-45DE-8964-D6F0D5B72082}" dt="2021-10-20T09:48:48.639" v="1653" actId="20577"/>
          <ac:spMkLst>
            <pc:docMk/>
            <pc:sldMk cId="4000440346" sldId="273"/>
            <ac:spMk id="4" creationId="{4D20CBB4-72D7-4D07-AC58-9F7B2E26406D}"/>
          </ac:spMkLst>
        </pc:spChg>
        <pc:spChg chg="mod">
          <ac:chgData name="Aggeler Bernhard" userId="17a8638d-8604-450d-8a5f-36245d5710a7" providerId="ADAL" clId="{A2BF4EC6-B20E-45DE-8964-D6F0D5B72082}" dt="2021-11-16T09:38:39.228" v="3094" actId="20577"/>
          <ac:spMkLst>
            <pc:docMk/>
            <pc:sldMk cId="4000440346" sldId="273"/>
            <ac:spMk id="5" creationId="{F185D8C6-5B4C-4D29-A214-82018D932403}"/>
          </ac:spMkLst>
        </pc:spChg>
        <pc:spChg chg="del mod">
          <ac:chgData name="Aggeler Bernhard" userId="17a8638d-8604-450d-8a5f-36245d5710a7" providerId="ADAL" clId="{A2BF4EC6-B20E-45DE-8964-D6F0D5B72082}" dt="2021-11-03T11:39:29.100" v="1678" actId="478"/>
          <ac:spMkLst>
            <pc:docMk/>
            <pc:sldMk cId="4000440346" sldId="273"/>
            <ac:spMk id="10" creationId="{71E0B9C8-25E9-443D-8E51-8209F00C2325}"/>
          </ac:spMkLst>
        </pc:spChg>
        <pc:spChg chg="add del mod">
          <ac:chgData name="Aggeler Bernhard" userId="17a8638d-8604-450d-8a5f-36245d5710a7" providerId="ADAL" clId="{A2BF4EC6-B20E-45DE-8964-D6F0D5B72082}" dt="2021-11-15T14:45:14.746" v="3007" actId="478"/>
          <ac:spMkLst>
            <pc:docMk/>
            <pc:sldMk cId="4000440346" sldId="273"/>
            <ac:spMk id="10" creationId="{84254191-6687-477D-B0D8-0DDC8599C396}"/>
          </ac:spMkLst>
        </pc:spChg>
        <pc:picChg chg="add del mod">
          <ac:chgData name="Aggeler Bernhard" userId="17a8638d-8604-450d-8a5f-36245d5710a7" providerId="ADAL" clId="{A2BF4EC6-B20E-45DE-8964-D6F0D5B72082}" dt="2021-10-05T13:44:50.915" v="312" actId="478"/>
          <ac:picMkLst>
            <pc:docMk/>
            <pc:sldMk cId="4000440346" sldId="273"/>
            <ac:picMk id="6" creationId="{1560DF0F-58F1-4F53-80BF-B8D318351C29}"/>
          </ac:picMkLst>
        </pc:picChg>
        <pc:picChg chg="add del mod">
          <ac:chgData name="Aggeler Bernhard" userId="17a8638d-8604-450d-8a5f-36245d5710a7" providerId="ADAL" clId="{A2BF4EC6-B20E-45DE-8964-D6F0D5B72082}" dt="2021-10-20T09:51:28.905" v="1655" actId="478"/>
          <ac:picMkLst>
            <pc:docMk/>
            <pc:sldMk cId="4000440346" sldId="273"/>
            <ac:picMk id="6" creationId="{DCB4735E-5251-4E04-814B-1D330D043672}"/>
          </ac:picMkLst>
        </pc:picChg>
        <pc:picChg chg="add mod ord">
          <ac:chgData name="Aggeler Bernhard" userId="17a8638d-8604-450d-8a5f-36245d5710a7" providerId="ADAL" clId="{A2BF4EC6-B20E-45DE-8964-D6F0D5B72082}" dt="2021-11-16T12:04:20.281" v="7508"/>
          <ac:picMkLst>
            <pc:docMk/>
            <pc:sldMk cId="4000440346" sldId="273"/>
            <ac:picMk id="7" creationId="{45F21386-3E36-41BE-9A40-A46C3D91923E}"/>
          </ac:picMkLst>
        </pc:picChg>
        <pc:picChg chg="del">
          <ac:chgData name="Aggeler Bernhard" userId="17a8638d-8604-450d-8a5f-36245d5710a7" providerId="ADAL" clId="{A2BF4EC6-B20E-45DE-8964-D6F0D5B72082}" dt="2021-10-20T09:51:28.348" v="1654" actId="478"/>
          <ac:picMkLst>
            <pc:docMk/>
            <pc:sldMk cId="4000440346" sldId="273"/>
            <ac:picMk id="7" creationId="{925DAFDA-3A40-406C-A152-BD660F30F2CA}"/>
          </ac:picMkLst>
        </pc:picChg>
        <pc:picChg chg="add del mod">
          <ac:chgData name="Aggeler Bernhard" userId="17a8638d-8604-450d-8a5f-36245d5710a7" providerId="ADAL" clId="{A2BF4EC6-B20E-45DE-8964-D6F0D5B72082}" dt="2021-11-16T12:30:19.765" v="7555"/>
          <ac:picMkLst>
            <pc:docMk/>
            <pc:sldMk cId="4000440346" sldId="273"/>
            <ac:picMk id="8" creationId="{461F4162-7A03-455A-AB56-07F440460E80}"/>
          </ac:picMkLst>
        </pc:picChg>
        <pc:picChg chg="add del mod modCrop">
          <ac:chgData name="Aggeler Bernhard" userId="17a8638d-8604-450d-8a5f-36245d5710a7" providerId="ADAL" clId="{A2BF4EC6-B20E-45DE-8964-D6F0D5B72082}" dt="2021-11-15T14:45:16.363" v="3008" actId="478"/>
          <ac:picMkLst>
            <pc:docMk/>
            <pc:sldMk cId="4000440346" sldId="273"/>
            <ac:picMk id="8" creationId="{A8438BC9-19EE-4CCB-8066-F31992D79191}"/>
          </ac:picMkLst>
        </pc:picChg>
        <pc:picChg chg="del">
          <ac:chgData name="Aggeler Bernhard" userId="17a8638d-8604-450d-8a5f-36245d5710a7" providerId="ADAL" clId="{A2BF4EC6-B20E-45DE-8964-D6F0D5B72082}" dt="2021-10-05T13:44:16.322" v="308" actId="478"/>
          <ac:picMkLst>
            <pc:docMk/>
            <pc:sldMk cId="4000440346" sldId="273"/>
            <ac:picMk id="9" creationId="{2CC0CEA2-4D42-4DB2-A482-20DC6D83D3B9}"/>
          </ac:picMkLst>
        </pc:picChg>
        <pc:picChg chg="add del mod modCrop">
          <ac:chgData name="Aggeler Bernhard" userId="17a8638d-8604-450d-8a5f-36245d5710a7" providerId="ADAL" clId="{A2BF4EC6-B20E-45DE-8964-D6F0D5B72082}" dt="2021-11-15T14:44:48.763" v="3003" actId="478"/>
          <ac:picMkLst>
            <pc:docMk/>
            <pc:sldMk cId="4000440346" sldId="273"/>
            <ac:picMk id="9" creationId="{F535F872-7173-4D41-84A3-3F38D7B12659}"/>
          </ac:picMkLst>
        </pc:picChg>
        <pc:picChg chg="add mod ord">
          <ac:chgData name="Aggeler Bernhard" userId="17a8638d-8604-450d-8a5f-36245d5710a7" providerId="ADAL" clId="{A2BF4EC6-B20E-45DE-8964-D6F0D5B72082}" dt="2021-11-16T12:04:14.774" v="7507"/>
          <ac:picMkLst>
            <pc:docMk/>
            <pc:sldMk cId="4000440346" sldId="273"/>
            <ac:picMk id="12" creationId="{15838DDF-C25E-448D-B113-2AAB4E6A5CDE}"/>
          </ac:picMkLst>
        </pc:picChg>
        <pc:picChg chg="add del mod">
          <ac:chgData name="Aggeler Bernhard" userId="17a8638d-8604-450d-8a5f-36245d5710a7" providerId="ADAL" clId="{A2BF4EC6-B20E-45DE-8964-D6F0D5B72082}" dt="2021-10-06T12:41:58.154" v="1540" actId="478"/>
          <ac:picMkLst>
            <pc:docMk/>
            <pc:sldMk cId="4000440346" sldId="273"/>
            <ac:picMk id="2050" creationId="{582940A9-C7A7-4024-AE65-6690A7C3148E}"/>
          </ac:picMkLst>
        </pc:picChg>
      </pc:sldChg>
      <pc:sldChg chg="addSp delSp modSp mod ord modNotesTx">
        <pc:chgData name="Aggeler Bernhard" userId="17a8638d-8604-450d-8a5f-36245d5710a7" providerId="ADAL" clId="{A2BF4EC6-B20E-45DE-8964-D6F0D5B72082}" dt="2021-11-16T10:55:54.331" v="7416" actId="20577"/>
        <pc:sldMkLst>
          <pc:docMk/>
          <pc:sldMk cId="1419040186" sldId="274"/>
        </pc:sldMkLst>
        <pc:spChg chg="del">
          <ac:chgData name="Aggeler Bernhard" userId="17a8638d-8604-450d-8a5f-36245d5710a7" providerId="ADAL" clId="{A2BF4EC6-B20E-45DE-8964-D6F0D5B72082}" dt="2021-11-03T12:01:34.036" v="2001" actId="478"/>
          <ac:spMkLst>
            <pc:docMk/>
            <pc:sldMk cId="1419040186" sldId="274"/>
            <ac:spMk id="2" creationId="{0979C1EC-72B7-49D1-8D6D-CA54409F54A6}"/>
          </ac:spMkLst>
        </pc:spChg>
        <pc:spChg chg="mod">
          <ac:chgData name="Aggeler Bernhard" userId="17a8638d-8604-450d-8a5f-36245d5710a7" providerId="ADAL" clId="{A2BF4EC6-B20E-45DE-8964-D6F0D5B72082}" dt="2021-11-15T14:40:05.086" v="2915" actId="208"/>
          <ac:spMkLst>
            <pc:docMk/>
            <pc:sldMk cId="1419040186" sldId="274"/>
            <ac:spMk id="3" creationId="{C70C1840-B91C-4410-8DFB-4D0B67A44997}"/>
          </ac:spMkLst>
        </pc:spChg>
        <pc:spChg chg="add del mod">
          <ac:chgData name="Aggeler Bernhard" userId="17a8638d-8604-450d-8a5f-36245d5710a7" providerId="ADAL" clId="{A2BF4EC6-B20E-45DE-8964-D6F0D5B72082}" dt="2021-11-03T12:01:38.322" v="2004" actId="478"/>
          <ac:spMkLst>
            <pc:docMk/>
            <pc:sldMk cId="1419040186" sldId="274"/>
            <ac:spMk id="8" creationId="{1AD8E7DD-D511-4D10-93DB-5101396CA5FD}"/>
          </ac:spMkLst>
        </pc:spChg>
        <pc:picChg chg="del mod modCrop">
          <ac:chgData name="Aggeler Bernhard" userId="17a8638d-8604-450d-8a5f-36245d5710a7" providerId="ADAL" clId="{A2BF4EC6-B20E-45DE-8964-D6F0D5B72082}" dt="2021-11-16T10:55:48.248" v="7414" actId="478"/>
          <ac:picMkLst>
            <pc:docMk/>
            <pc:sldMk cId="1419040186" sldId="274"/>
            <ac:picMk id="5" creationId="{91F31D53-FC26-40D2-8858-3DC468F4E532}"/>
          </ac:picMkLst>
        </pc:picChg>
        <pc:picChg chg="add del mod ord">
          <ac:chgData name="Aggeler Bernhard" userId="17a8638d-8604-450d-8a5f-36245d5710a7" providerId="ADAL" clId="{A2BF4EC6-B20E-45DE-8964-D6F0D5B72082}" dt="2021-11-03T12:01:36.904" v="2003" actId="478"/>
          <ac:picMkLst>
            <pc:docMk/>
            <pc:sldMk cId="1419040186" sldId="274"/>
            <ac:picMk id="6" creationId="{88BE77FB-245A-4723-9AE7-635255D93454}"/>
          </ac:picMkLst>
        </pc:picChg>
      </pc:sldChg>
      <pc:sldChg chg="modSp mod modNotesTx">
        <pc:chgData name="Aggeler Bernhard" userId="17a8638d-8604-450d-8a5f-36245d5710a7" providerId="ADAL" clId="{A2BF4EC6-B20E-45DE-8964-D6F0D5B72082}" dt="2021-11-16T10:47:15.707" v="5697" actId="20577"/>
        <pc:sldMkLst>
          <pc:docMk/>
          <pc:sldMk cId="2222483499" sldId="275"/>
        </pc:sldMkLst>
        <pc:spChg chg="mod">
          <ac:chgData name="Aggeler Bernhard" userId="17a8638d-8604-450d-8a5f-36245d5710a7" providerId="ADAL" clId="{A2BF4EC6-B20E-45DE-8964-D6F0D5B72082}" dt="2021-11-10T13:07:05.025" v="2548" actId="20577"/>
          <ac:spMkLst>
            <pc:docMk/>
            <pc:sldMk cId="2222483499" sldId="275"/>
            <ac:spMk id="5" creationId="{B348CBD6-F107-448E-A284-BED00A954E7B}"/>
          </ac:spMkLst>
        </pc:spChg>
        <pc:picChg chg="mod">
          <ac:chgData name="Aggeler Bernhard" userId="17a8638d-8604-450d-8a5f-36245d5710a7" providerId="ADAL" clId="{A2BF4EC6-B20E-45DE-8964-D6F0D5B72082}" dt="2021-11-03T12:16:57.915" v="2282" actId="208"/>
          <ac:picMkLst>
            <pc:docMk/>
            <pc:sldMk cId="2222483499" sldId="275"/>
            <ac:picMk id="7" creationId="{91114259-4334-40C1-93B9-CDDA85106FE5}"/>
          </ac:picMkLst>
        </pc:picChg>
      </pc:sldChg>
      <pc:sldChg chg="addSp delSp modSp mod modClrScheme chgLayout modNotesTx">
        <pc:chgData name="Aggeler Bernhard" userId="17a8638d-8604-450d-8a5f-36245d5710a7" providerId="ADAL" clId="{A2BF4EC6-B20E-45DE-8964-D6F0D5B72082}" dt="2021-11-16T10:55:12.234" v="7413" actId="20577"/>
        <pc:sldMkLst>
          <pc:docMk/>
          <pc:sldMk cId="3826445335" sldId="276"/>
        </pc:sldMkLst>
        <pc:spChg chg="add del mod">
          <ac:chgData name="Aggeler Bernhard" userId="17a8638d-8604-450d-8a5f-36245d5710a7" providerId="ADAL" clId="{A2BF4EC6-B20E-45DE-8964-D6F0D5B72082}" dt="2021-10-05T13:26:16.354" v="2"/>
          <ac:spMkLst>
            <pc:docMk/>
            <pc:sldMk cId="3826445335" sldId="276"/>
            <ac:spMk id="3" creationId="{98668588-CB07-4021-AB81-3BB67D617E57}"/>
          </ac:spMkLst>
        </pc:spChg>
        <pc:spChg chg="add mod">
          <ac:chgData name="Aggeler Bernhard" userId="17a8638d-8604-450d-8a5f-36245d5710a7" providerId="ADAL" clId="{A2BF4EC6-B20E-45DE-8964-D6F0D5B72082}" dt="2021-10-06T08:31:27.087" v="930" actId="207"/>
          <ac:spMkLst>
            <pc:docMk/>
            <pc:sldMk cId="3826445335" sldId="276"/>
            <ac:spMk id="7" creationId="{3CCD26CA-D68B-4DBB-8E14-BDD49A0BA0C6}"/>
          </ac:spMkLst>
        </pc:spChg>
        <pc:spChg chg="add del mod">
          <ac:chgData name="Aggeler Bernhard" userId="17a8638d-8604-450d-8a5f-36245d5710a7" providerId="ADAL" clId="{A2BF4EC6-B20E-45DE-8964-D6F0D5B72082}" dt="2021-10-05T13:30:37.439" v="99" actId="478"/>
          <ac:spMkLst>
            <pc:docMk/>
            <pc:sldMk cId="3826445335" sldId="276"/>
            <ac:spMk id="8" creationId="{22D02359-16D8-46BC-B466-477172B3E8BA}"/>
          </ac:spMkLst>
        </pc:spChg>
        <pc:spChg chg="add del mod">
          <ac:chgData name="Aggeler Bernhard" userId="17a8638d-8604-450d-8a5f-36245d5710a7" providerId="ADAL" clId="{A2BF4EC6-B20E-45DE-8964-D6F0D5B72082}" dt="2021-10-05T13:35:00.770" v="149" actId="478"/>
          <ac:spMkLst>
            <pc:docMk/>
            <pc:sldMk cId="3826445335" sldId="276"/>
            <ac:spMk id="10" creationId="{2A7147CE-AB3F-4FC6-9149-7C5624297ADE}"/>
          </ac:spMkLst>
        </pc:spChg>
        <pc:spChg chg="add del mod">
          <ac:chgData name="Aggeler Bernhard" userId="17a8638d-8604-450d-8a5f-36245d5710a7" providerId="ADAL" clId="{A2BF4EC6-B20E-45DE-8964-D6F0D5B72082}" dt="2021-10-06T07:54:57.581" v="648" actId="478"/>
          <ac:spMkLst>
            <pc:docMk/>
            <pc:sldMk cId="3826445335" sldId="276"/>
            <ac:spMk id="13" creationId="{267069F6-4DC7-4F8F-83C3-D6F543CF2741}"/>
          </ac:spMkLst>
        </pc:spChg>
        <pc:spChg chg="del mod">
          <ac:chgData name="Aggeler Bernhard" userId="17a8638d-8604-450d-8a5f-36245d5710a7" providerId="ADAL" clId="{A2BF4EC6-B20E-45DE-8964-D6F0D5B72082}" dt="2021-10-05T13:34:55.053" v="148" actId="478"/>
          <ac:spMkLst>
            <pc:docMk/>
            <pc:sldMk cId="3826445335" sldId="276"/>
            <ac:spMk id="30" creationId="{00000000-0000-0000-0000-000000000000}"/>
          </ac:spMkLst>
        </pc:spChg>
        <pc:spChg chg="del">
          <ac:chgData name="Aggeler Bernhard" userId="17a8638d-8604-450d-8a5f-36245d5710a7" providerId="ADAL" clId="{A2BF4EC6-B20E-45DE-8964-D6F0D5B72082}" dt="2021-10-05T13:30:35.776" v="98" actId="478"/>
          <ac:spMkLst>
            <pc:docMk/>
            <pc:sldMk cId="3826445335" sldId="276"/>
            <ac:spMk id="31" creationId="{00000000-0000-0000-0000-000000000000}"/>
          </ac:spMkLst>
        </pc:spChg>
        <pc:picChg chg="add del mod ord modCrop">
          <ac:chgData name="Aggeler Bernhard" userId="17a8638d-8604-450d-8a5f-36245d5710a7" providerId="ADAL" clId="{A2BF4EC6-B20E-45DE-8964-D6F0D5B72082}" dt="2021-10-06T07:54:54.261" v="647" actId="478"/>
          <ac:picMkLst>
            <pc:docMk/>
            <pc:sldMk cId="3826445335" sldId="276"/>
            <ac:picMk id="3" creationId="{B8EECD7F-6377-40FD-A367-A2C3DE5168BB}"/>
          </ac:picMkLst>
        </pc:picChg>
        <pc:picChg chg="add del mod">
          <ac:chgData name="Aggeler Bernhard" userId="17a8638d-8604-450d-8a5f-36245d5710a7" providerId="ADAL" clId="{A2BF4EC6-B20E-45DE-8964-D6F0D5B72082}" dt="2021-10-06T07:54:57.964" v="649" actId="478"/>
          <ac:picMkLst>
            <pc:docMk/>
            <pc:sldMk cId="3826445335" sldId="276"/>
            <ac:picMk id="5" creationId="{135F00E9-FE7A-4BE1-8764-CB124DE009F5}"/>
          </ac:picMkLst>
        </pc:picChg>
        <pc:picChg chg="del">
          <ac:chgData name="Aggeler Bernhard" userId="17a8638d-8604-450d-8a5f-36245d5710a7" providerId="ADAL" clId="{A2BF4EC6-B20E-45DE-8964-D6F0D5B72082}" dt="2021-10-05T13:09:51.403" v="1" actId="478"/>
          <ac:picMkLst>
            <pc:docMk/>
            <pc:sldMk cId="3826445335" sldId="276"/>
            <ac:picMk id="5" creationId="{1A2213AA-84CB-4B2B-B36B-743B098C7B10}"/>
          </ac:picMkLst>
        </pc:picChg>
        <pc:picChg chg="add del mod">
          <ac:chgData name="Aggeler Bernhard" userId="17a8638d-8604-450d-8a5f-36245d5710a7" providerId="ADAL" clId="{A2BF4EC6-B20E-45DE-8964-D6F0D5B72082}" dt="2021-10-06T07:54:58.956" v="651" actId="478"/>
          <ac:picMkLst>
            <pc:docMk/>
            <pc:sldMk cId="3826445335" sldId="276"/>
            <ac:picMk id="6" creationId="{CCC501C4-5562-4645-BDE0-47CE0D26BDFD}"/>
          </ac:picMkLst>
        </pc:picChg>
        <pc:picChg chg="add del mod ord">
          <ac:chgData name="Aggeler Bernhard" userId="17a8638d-8604-450d-8a5f-36245d5710a7" providerId="ADAL" clId="{A2BF4EC6-B20E-45DE-8964-D6F0D5B72082}" dt="2021-10-05T13:27:02.787" v="11" actId="478"/>
          <ac:picMkLst>
            <pc:docMk/>
            <pc:sldMk cId="3826445335" sldId="276"/>
            <ac:picMk id="6" creationId="{D5958B3D-FDC2-41B9-94AB-7A3EA596B5F1}"/>
          </ac:picMkLst>
        </pc:picChg>
      </pc:sldChg>
      <pc:sldChg chg="modSp new del mod">
        <pc:chgData name="Aggeler Bernhard" userId="17a8638d-8604-450d-8a5f-36245d5710a7" providerId="ADAL" clId="{A2BF4EC6-B20E-45DE-8964-D6F0D5B72082}" dt="2021-10-05T13:53:04.561" v="401" actId="47"/>
        <pc:sldMkLst>
          <pc:docMk/>
          <pc:sldMk cId="123915946" sldId="277"/>
        </pc:sldMkLst>
        <pc:spChg chg="mod">
          <ac:chgData name="Aggeler Bernhard" userId="17a8638d-8604-450d-8a5f-36245d5710a7" providerId="ADAL" clId="{A2BF4EC6-B20E-45DE-8964-D6F0D5B72082}" dt="2021-10-05T13:50:05.379" v="400" actId="20577"/>
          <ac:spMkLst>
            <pc:docMk/>
            <pc:sldMk cId="123915946" sldId="277"/>
            <ac:spMk id="2" creationId="{D1A3ACE2-00DB-4A1F-9F39-7C4213181CAB}"/>
          </ac:spMkLst>
        </pc:spChg>
      </pc:sldChg>
      <pc:sldChg chg="addSp delSp modSp new mod ord modClrScheme chgLayout modNotesTx">
        <pc:chgData name="Aggeler Bernhard" userId="17a8638d-8604-450d-8a5f-36245d5710a7" providerId="ADAL" clId="{A2BF4EC6-B20E-45DE-8964-D6F0D5B72082}" dt="2021-11-16T12:30:36.419" v="7561" actId="20577"/>
        <pc:sldMkLst>
          <pc:docMk/>
          <pc:sldMk cId="3282027980" sldId="277"/>
        </pc:sldMkLst>
        <pc:spChg chg="mod ord">
          <ac:chgData name="Aggeler Bernhard" userId="17a8638d-8604-450d-8a5f-36245d5710a7" providerId="ADAL" clId="{A2BF4EC6-B20E-45DE-8964-D6F0D5B72082}" dt="2021-11-16T09:39:40.211" v="3127" actId="1076"/>
          <ac:spMkLst>
            <pc:docMk/>
            <pc:sldMk cId="3282027980" sldId="277"/>
            <ac:spMk id="2" creationId="{FADFFFC6-9662-4C58-8C4F-935F1C5A00AB}"/>
          </ac:spMkLst>
        </pc:spChg>
        <pc:spChg chg="del mod ord">
          <ac:chgData name="Aggeler Bernhard" userId="17a8638d-8604-450d-8a5f-36245d5710a7" providerId="ADAL" clId="{A2BF4EC6-B20E-45DE-8964-D6F0D5B72082}" dt="2021-11-03T11:42:46.092" v="1756" actId="700"/>
          <ac:spMkLst>
            <pc:docMk/>
            <pc:sldMk cId="3282027980" sldId="277"/>
            <ac:spMk id="3" creationId="{170D42FC-8444-4551-A759-518224BA865F}"/>
          </ac:spMkLst>
        </pc:spChg>
        <pc:spChg chg="add del mod ord">
          <ac:chgData name="Aggeler Bernhard" userId="17a8638d-8604-450d-8a5f-36245d5710a7" providerId="ADAL" clId="{A2BF4EC6-B20E-45DE-8964-D6F0D5B72082}" dt="2021-11-03T11:47:12.573" v="1769" actId="478"/>
          <ac:spMkLst>
            <pc:docMk/>
            <pc:sldMk cId="3282027980" sldId="277"/>
            <ac:spMk id="4" creationId="{0DEC3687-7B12-4CD7-8939-420A531F9A8D}"/>
          </ac:spMkLst>
        </pc:spChg>
        <pc:spChg chg="add del mod ord">
          <ac:chgData name="Aggeler Bernhard" userId="17a8638d-8604-450d-8a5f-36245d5710a7" providerId="ADAL" clId="{A2BF4EC6-B20E-45DE-8964-D6F0D5B72082}" dt="2021-11-03T11:47:26.667" v="1777" actId="478"/>
          <ac:spMkLst>
            <pc:docMk/>
            <pc:sldMk cId="3282027980" sldId="277"/>
            <ac:spMk id="5" creationId="{C15B460D-E72B-4A52-A13B-07C8731B1827}"/>
          </ac:spMkLst>
        </pc:spChg>
        <pc:spChg chg="add del mod">
          <ac:chgData name="Aggeler Bernhard" userId="17a8638d-8604-450d-8a5f-36245d5710a7" providerId="ADAL" clId="{A2BF4EC6-B20E-45DE-8964-D6F0D5B72082}" dt="2021-11-15T14:37:50.729" v="2883" actId="478"/>
          <ac:spMkLst>
            <pc:docMk/>
            <pc:sldMk cId="3282027980" sldId="277"/>
            <ac:spMk id="10" creationId="{0CEB59AE-F83D-4F9C-A479-FBB34C0C6C46}"/>
          </ac:spMkLst>
        </pc:spChg>
        <pc:picChg chg="add del mod modCrop">
          <ac:chgData name="Aggeler Bernhard" userId="17a8638d-8604-450d-8a5f-36245d5710a7" providerId="ADAL" clId="{A2BF4EC6-B20E-45DE-8964-D6F0D5B72082}" dt="2021-11-03T11:46:49.986" v="1762" actId="478"/>
          <ac:picMkLst>
            <pc:docMk/>
            <pc:sldMk cId="3282027980" sldId="277"/>
            <ac:picMk id="7" creationId="{F4B26FB3-55A9-429A-B932-C59E23BF5832}"/>
          </ac:picMkLst>
        </pc:picChg>
        <pc:picChg chg="add del mod ord">
          <ac:chgData name="Aggeler Bernhard" userId="17a8638d-8604-450d-8a5f-36245d5710a7" providerId="ADAL" clId="{A2BF4EC6-B20E-45DE-8964-D6F0D5B72082}" dt="2021-11-16T12:07:09.023" v="7509"/>
          <ac:picMkLst>
            <pc:docMk/>
            <pc:sldMk cId="3282027980" sldId="277"/>
            <ac:picMk id="9" creationId="{579F0775-6F69-4C71-9A28-D936E9073561}"/>
          </ac:picMkLst>
        </pc:picChg>
      </pc:sldChg>
      <pc:sldChg chg="modSp new del mod modNotesTx">
        <pc:chgData name="Aggeler Bernhard" userId="17a8638d-8604-450d-8a5f-36245d5710a7" providerId="ADAL" clId="{A2BF4EC6-B20E-45DE-8964-D6F0D5B72082}" dt="2021-11-03T11:42:12.192" v="1694" actId="47"/>
        <pc:sldMkLst>
          <pc:docMk/>
          <pc:sldMk cId="1776937759" sldId="278"/>
        </pc:sldMkLst>
        <pc:spChg chg="mod">
          <ac:chgData name="Aggeler Bernhard" userId="17a8638d-8604-450d-8a5f-36245d5710a7" providerId="ADAL" clId="{A2BF4EC6-B20E-45DE-8964-D6F0D5B72082}" dt="2021-10-06T09:09:04.111" v="1479" actId="113"/>
          <ac:spMkLst>
            <pc:docMk/>
            <pc:sldMk cId="1776937759" sldId="278"/>
            <ac:spMk id="2" creationId="{751AE702-8D24-401B-A305-9527CD86682D}"/>
          </ac:spMkLst>
        </pc:spChg>
        <pc:spChg chg="mod">
          <ac:chgData name="Aggeler Bernhard" userId="17a8638d-8604-450d-8a5f-36245d5710a7" providerId="ADAL" clId="{A2BF4EC6-B20E-45DE-8964-D6F0D5B72082}" dt="2021-10-06T12:42:21.281" v="1565" actId="20577"/>
          <ac:spMkLst>
            <pc:docMk/>
            <pc:sldMk cId="1776937759" sldId="278"/>
            <ac:spMk id="3" creationId="{0E474C7A-C9A2-418A-B0A7-7C67AA2D4568}"/>
          </ac:spMkLst>
        </pc:spChg>
      </pc:sldChg>
      <pc:sldChg chg="addSp delSp modSp add mod ord modNotesTx">
        <pc:chgData name="Aggeler Bernhard" userId="17a8638d-8604-450d-8a5f-36245d5710a7" providerId="ADAL" clId="{A2BF4EC6-B20E-45DE-8964-D6F0D5B72082}" dt="2021-11-16T10:30:06.420" v="4401" actId="20577"/>
        <pc:sldMkLst>
          <pc:docMk/>
          <pc:sldMk cId="2110103400" sldId="278"/>
        </pc:sldMkLst>
        <pc:spChg chg="mod">
          <ac:chgData name="Aggeler Bernhard" userId="17a8638d-8604-450d-8a5f-36245d5710a7" providerId="ADAL" clId="{A2BF4EC6-B20E-45DE-8964-D6F0D5B72082}" dt="2021-11-16T09:39:25.659" v="3112" actId="20577"/>
          <ac:spMkLst>
            <pc:docMk/>
            <pc:sldMk cId="2110103400" sldId="278"/>
            <ac:spMk id="2" creationId="{FADFFFC6-9662-4C58-8C4F-935F1C5A00AB}"/>
          </ac:spMkLst>
        </pc:spChg>
        <pc:spChg chg="del mod">
          <ac:chgData name="Aggeler Bernhard" userId="17a8638d-8604-450d-8a5f-36245d5710a7" providerId="ADAL" clId="{A2BF4EC6-B20E-45DE-8964-D6F0D5B72082}" dt="2021-11-03T11:52:49.336" v="1886" actId="478"/>
          <ac:spMkLst>
            <pc:docMk/>
            <pc:sldMk cId="2110103400" sldId="278"/>
            <ac:spMk id="4" creationId="{0DEC3687-7B12-4CD7-8939-420A531F9A8D}"/>
          </ac:spMkLst>
        </pc:spChg>
        <pc:spChg chg="del mod">
          <ac:chgData name="Aggeler Bernhard" userId="17a8638d-8604-450d-8a5f-36245d5710a7" providerId="ADAL" clId="{A2BF4EC6-B20E-45DE-8964-D6F0D5B72082}" dt="2021-11-03T11:52:52.450" v="1888" actId="478"/>
          <ac:spMkLst>
            <pc:docMk/>
            <pc:sldMk cId="2110103400" sldId="278"/>
            <ac:spMk id="5" creationId="{C15B460D-E72B-4A52-A13B-07C8731B1827}"/>
          </ac:spMkLst>
        </pc:spChg>
        <pc:spChg chg="add del mod">
          <ac:chgData name="Aggeler Bernhard" userId="17a8638d-8604-450d-8a5f-36245d5710a7" providerId="ADAL" clId="{A2BF4EC6-B20E-45DE-8964-D6F0D5B72082}" dt="2021-11-03T11:52:50.910" v="1887" actId="478"/>
          <ac:spMkLst>
            <pc:docMk/>
            <pc:sldMk cId="2110103400" sldId="278"/>
            <ac:spMk id="6" creationId="{499E2054-8638-4614-9229-5C2C4B175C05}"/>
          </ac:spMkLst>
        </pc:spChg>
        <pc:spChg chg="add del mod">
          <ac:chgData name="Aggeler Bernhard" userId="17a8638d-8604-450d-8a5f-36245d5710a7" providerId="ADAL" clId="{A2BF4EC6-B20E-45DE-8964-D6F0D5B72082}" dt="2021-11-03T11:56:35.680" v="1896" actId="478"/>
          <ac:spMkLst>
            <pc:docMk/>
            <pc:sldMk cId="2110103400" sldId="278"/>
            <ac:spMk id="8" creationId="{DC96D0EC-3A04-4C57-B87E-EE794C21E0D9}"/>
          </ac:spMkLst>
        </pc:spChg>
        <pc:picChg chg="add mod ord">
          <ac:chgData name="Aggeler Bernhard" userId="17a8638d-8604-450d-8a5f-36245d5710a7" providerId="ADAL" clId="{A2BF4EC6-B20E-45DE-8964-D6F0D5B72082}" dt="2021-11-03T12:27:26.900" v="2532" actId="1076"/>
          <ac:picMkLst>
            <pc:docMk/>
            <pc:sldMk cId="2110103400" sldId="278"/>
            <ac:picMk id="10" creationId="{F4C33D05-007C-4F73-99EF-6D7613E22219}"/>
          </ac:picMkLst>
        </pc:picChg>
        <pc:picChg chg="add del mod">
          <ac:chgData name="Aggeler Bernhard" userId="17a8638d-8604-450d-8a5f-36245d5710a7" providerId="ADAL" clId="{A2BF4EC6-B20E-45DE-8964-D6F0D5B72082}" dt="2021-11-03T12:24:43.678" v="2525" actId="478"/>
          <ac:picMkLst>
            <pc:docMk/>
            <pc:sldMk cId="2110103400" sldId="278"/>
            <ac:picMk id="1026" creationId="{38CBD1DB-0F85-4A77-B9F6-9AA37FE1B23A}"/>
          </ac:picMkLst>
        </pc:picChg>
      </pc:sldChg>
      <pc:sldChg chg="modSp add mod modNotesTx">
        <pc:chgData name="Aggeler Bernhard" userId="17a8638d-8604-450d-8a5f-36245d5710a7" providerId="ADAL" clId="{A2BF4EC6-B20E-45DE-8964-D6F0D5B72082}" dt="2021-11-16T10:35:52.003" v="4822" actId="20577"/>
        <pc:sldMkLst>
          <pc:docMk/>
          <pc:sldMk cId="354001070" sldId="279"/>
        </pc:sldMkLst>
        <pc:spChg chg="mod">
          <ac:chgData name="Aggeler Bernhard" userId="17a8638d-8604-450d-8a5f-36245d5710a7" providerId="ADAL" clId="{A2BF4EC6-B20E-45DE-8964-D6F0D5B72082}" dt="2021-11-16T09:54:35.818" v="3641" actId="12"/>
          <ac:spMkLst>
            <pc:docMk/>
            <pc:sldMk cId="354001070" sldId="279"/>
            <ac:spMk id="4" creationId="{0DEC3687-7B12-4CD7-8939-420A531F9A8D}"/>
          </ac:spMkLst>
        </pc:spChg>
        <pc:spChg chg="mod">
          <ac:chgData name="Aggeler Bernhard" userId="17a8638d-8604-450d-8a5f-36245d5710a7" providerId="ADAL" clId="{A2BF4EC6-B20E-45DE-8964-D6F0D5B72082}" dt="2021-11-16T09:54:28.674" v="3640" actId="207"/>
          <ac:spMkLst>
            <pc:docMk/>
            <pc:sldMk cId="354001070" sldId="279"/>
            <ac:spMk id="5" creationId="{C15B460D-E72B-4A52-A13B-07C8731B1827}"/>
          </ac:spMkLst>
        </pc:spChg>
      </pc:sldChg>
      <pc:sldChg chg="addSp delSp modSp new mod modNotesTx">
        <pc:chgData name="Aggeler Bernhard" userId="17a8638d-8604-450d-8a5f-36245d5710a7" providerId="ADAL" clId="{A2BF4EC6-B20E-45DE-8964-D6F0D5B72082}" dt="2021-11-16T12:30:50.364" v="7569"/>
        <pc:sldMkLst>
          <pc:docMk/>
          <pc:sldMk cId="2472499568" sldId="280"/>
        </pc:sldMkLst>
        <pc:spChg chg="add mod">
          <ac:chgData name="Aggeler Bernhard" userId="17a8638d-8604-450d-8a5f-36245d5710a7" providerId="ADAL" clId="{A2BF4EC6-B20E-45DE-8964-D6F0D5B72082}" dt="2021-11-15T14:40:16.785" v="2918" actId="207"/>
          <ac:spMkLst>
            <pc:docMk/>
            <pc:sldMk cId="2472499568" sldId="280"/>
            <ac:spMk id="7" creationId="{53BB6D6C-A533-457E-AA2F-2F7E154B7C6D}"/>
          </ac:spMkLst>
        </pc:spChg>
        <pc:spChg chg="add del mod">
          <ac:chgData name="Aggeler Bernhard" userId="17a8638d-8604-450d-8a5f-36245d5710a7" providerId="ADAL" clId="{A2BF4EC6-B20E-45DE-8964-D6F0D5B72082}" dt="2021-11-15T14:37:53.432" v="2884" actId="478"/>
          <ac:spMkLst>
            <pc:docMk/>
            <pc:sldMk cId="2472499568" sldId="280"/>
            <ac:spMk id="8" creationId="{8C2EC9F4-B45A-4658-94D3-51C529D12C72}"/>
          </ac:spMkLst>
        </pc:spChg>
        <pc:picChg chg="add mod">
          <ac:chgData name="Aggeler Bernhard" userId="17a8638d-8604-450d-8a5f-36245d5710a7" providerId="ADAL" clId="{A2BF4EC6-B20E-45DE-8964-D6F0D5B72082}" dt="2021-11-16T12:08:45.065" v="7512"/>
          <ac:picMkLst>
            <pc:docMk/>
            <pc:sldMk cId="2472499568" sldId="280"/>
            <ac:picMk id="6" creationId="{52340163-D6E4-4C7D-B718-4384F2AA55EA}"/>
          </ac:picMkLst>
        </pc:picChg>
      </pc:sldChg>
      <pc:sldChg chg="addSp delSp modSp new mod modClrScheme chgLayout modNotesTx">
        <pc:chgData name="Aggeler Bernhard" userId="17a8638d-8604-450d-8a5f-36245d5710a7" providerId="ADAL" clId="{A2BF4EC6-B20E-45DE-8964-D6F0D5B72082}" dt="2021-11-24T14:28:46.781" v="7732" actId="1076"/>
        <pc:sldMkLst>
          <pc:docMk/>
          <pc:sldMk cId="3801860503" sldId="281"/>
        </pc:sldMkLst>
        <pc:spChg chg="del mod ord">
          <ac:chgData name="Aggeler Bernhard" userId="17a8638d-8604-450d-8a5f-36245d5710a7" providerId="ADAL" clId="{A2BF4EC6-B20E-45DE-8964-D6F0D5B72082}" dt="2021-11-03T12:09:19.872" v="2138" actId="700"/>
          <ac:spMkLst>
            <pc:docMk/>
            <pc:sldMk cId="3801860503" sldId="281"/>
            <ac:spMk id="2" creationId="{7AAE1FB9-E1F9-4A5D-8715-08C6E24603E2}"/>
          </ac:spMkLst>
        </pc:spChg>
        <pc:spChg chg="del mod ord">
          <ac:chgData name="Aggeler Bernhard" userId="17a8638d-8604-450d-8a5f-36245d5710a7" providerId="ADAL" clId="{A2BF4EC6-B20E-45DE-8964-D6F0D5B72082}" dt="2021-11-03T12:09:19.872" v="2138" actId="700"/>
          <ac:spMkLst>
            <pc:docMk/>
            <pc:sldMk cId="3801860503" sldId="281"/>
            <ac:spMk id="3" creationId="{0BBE6813-ED65-4406-B4C4-DFFAC43B5CB1}"/>
          </ac:spMkLst>
        </pc:spChg>
        <pc:spChg chg="del">
          <ac:chgData name="Aggeler Bernhard" userId="17a8638d-8604-450d-8a5f-36245d5710a7" providerId="ADAL" clId="{A2BF4EC6-B20E-45DE-8964-D6F0D5B72082}" dt="2021-11-03T12:09:19.872" v="2138" actId="700"/>
          <ac:spMkLst>
            <pc:docMk/>
            <pc:sldMk cId="3801860503" sldId="281"/>
            <ac:spMk id="4" creationId="{5FF4D52A-567E-42CB-A06D-08B1A61E5553}"/>
          </ac:spMkLst>
        </pc:spChg>
        <pc:spChg chg="add mod ord">
          <ac:chgData name="Aggeler Bernhard" userId="17a8638d-8604-450d-8a5f-36245d5710a7" providerId="ADAL" clId="{A2BF4EC6-B20E-45DE-8964-D6F0D5B72082}" dt="2021-11-16T12:21:25.253" v="7551" actId="20577"/>
          <ac:spMkLst>
            <pc:docMk/>
            <pc:sldMk cId="3801860503" sldId="281"/>
            <ac:spMk id="5" creationId="{A06FDE18-A63D-4501-BB9C-9B19F1B58C05}"/>
          </ac:spMkLst>
        </pc:spChg>
        <pc:spChg chg="add del mod ord">
          <ac:chgData name="Aggeler Bernhard" userId="17a8638d-8604-450d-8a5f-36245d5710a7" providerId="ADAL" clId="{A2BF4EC6-B20E-45DE-8964-D6F0D5B72082}" dt="2021-11-03T12:10:05.172" v="2179"/>
          <ac:spMkLst>
            <pc:docMk/>
            <pc:sldMk cId="3801860503" sldId="281"/>
            <ac:spMk id="6" creationId="{A2708803-E710-4261-9C37-9AE20A387066}"/>
          </ac:spMkLst>
        </pc:spChg>
        <pc:spChg chg="add del mod">
          <ac:chgData name="Aggeler Bernhard" userId="17a8638d-8604-450d-8a5f-36245d5710a7" providerId="ADAL" clId="{A2BF4EC6-B20E-45DE-8964-D6F0D5B72082}" dt="2021-11-16T09:41:36.143" v="3129" actId="478"/>
          <ac:spMkLst>
            <pc:docMk/>
            <pc:sldMk cId="3801860503" sldId="281"/>
            <ac:spMk id="8" creationId="{0F19BE25-5E83-42F8-A92E-2AB6605B7B12}"/>
          </ac:spMkLst>
        </pc:spChg>
        <pc:graphicFrameChg chg="add mod modGraphic">
          <ac:chgData name="Aggeler Bernhard" userId="17a8638d-8604-450d-8a5f-36245d5710a7" providerId="ADAL" clId="{A2BF4EC6-B20E-45DE-8964-D6F0D5B72082}" dt="2021-11-16T12:21:20.735" v="7549" actId="1076"/>
          <ac:graphicFrameMkLst>
            <pc:docMk/>
            <pc:sldMk cId="3801860503" sldId="281"/>
            <ac:graphicFrameMk id="7" creationId="{11C27515-EC7F-4E76-B821-4FFE12BA9F9E}"/>
          </ac:graphicFrameMkLst>
        </pc:graphicFrameChg>
        <pc:picChg chg="add del mod">
          <ac:chgData name="Aggeler Bernhard" userId="17a8638d-8604-450d-8a5f-36245d5710a7" providerId="ADAL" clId="{A2BF4EC6-B20E-45DE-8964-D6F0D5B72082}" dt="2021-11-24T14:26:19.036" v="7685" actId="478"/>
          <ac:picMkLst>
            <pc:docMk/>
            <pc:sldMk cId="3801860503" sldId="281"/>
            <ac:picMk id="3" creationId="{382E77E5-5FDE-4ED9-BF09-0AA4C6519A09}"/>
          </ac:picMkLst>
        </pc:picChg>
        <pc:picChg chg="add del mod">
          <ac:chgData name="Aggeler Bernhard" userId="17a8638d-8604-450d-8a5f-36245d5710a7" providerId="ADAL" clId="{A2BF4EC6-B20E-45DE-8964-D6F0D5B72082}" dt="2021-11-16T09:43:16.428" v="3140" actId="478"/>
          <ac:picMkLst>
            <pc:docMk/>
            <pc:sldMk cId="3801860503" sldId="281"/>
            <ac:picMk id="3" creationId="{5CDDCEEE-13EA-41BC-B0D0-1EC4F091BD6A}"/>
          </ac:picMkLst>
        </pc:picChg>
        <pc:picChg chg="add del mod">
          <ac:chgData name="Aggeler Bernhard" userId="17a8638d-8604-450d-8a5f-36245d5710a7" providerId="ADAL" clId="{A2BF4EC6-B20E-45DE-8964-D6F0D5B72082}" dt="2021-11-24T14:24:08.938" v="7602" actId="478"/>
          <ac:picMkLst>
            <pc:docMk/>
            <pc:sldMk cId="3801860503" sldId="281"/>
            <ac:picMk id="6" creationId="{496A4F18-3F09-4B4A-9BAF-8B0088105502}"/>
          </ac:picMkLst>
        </pc:picChg>
        <pc:picChg chg="add mod">
          <ac:chgData name="Aggeler Bernhard" userId="17a8638d-8604-450d-8a5f-36245d5710a7" providerId="ADAL" clId="{A2BF4EC6-B20E-45DE-8964-D6F0D5B72082}" dt="2021-11-24T14:28:46.781" v="7732" actId="1076"/>
          <ac:picMkLst>
            <pc:docMk/>
            <pc:sldMk cId="3801860503" sldId="281"/>
            <ac:picMk id="8" creationId="{D6665306-41C3-4A45-A8A6-1EC9F75ACB98}"/>
          </ac:picMkLst>
        </pc:picChg>
      </pc:sldChg>
      <pc:sldChg chg="addSp delSp modSp add mod modClrScheme chgLayout modNotesTx">
        <pc:chgData name="Aggeler Bernhard" userId="17a8638d-8604-450d-8a5f-36245d5710a7" providerId="ADAL" clId="{A2BF4EC6-B20E-45DE-8964-D6F0D5B72082}" dt="2021-11-16T10:54:34.121" v="7268" actId="20577"/>
        <pc:sldMkLst>
          <pc:docMk/>
          <pc:sldMk cId="3348710727" sldId="282"/>
        </pc:sldMkLst>
        <pc:spChg chg="mod ord">
          <ac:chgData name="Aggeler Bernhard" userId="17a8638d-8604-450d-8a5f-36245d5710a7" providerId="ADAL" clId="{A2BF4EC6-B20E-45DE-8964-D6F0D5B72082}" dt="2021-11-03T12:15:49.208" v="2271" actId="700"/>
          <ac:spMkLst>
            <pc:docMk/>
            <pc:sldMk cId="3348710727" sldId="282"/>
            <ac:spMk id="2" creationId="{0979C1EC-72B7-49D1-8D6D-CA54409F54A6}"/>
          </ac:spMkLst>
        </pc:spChg>
        <pc:spChg chg="add del mod ord">
          <ac:chgData name="Aggeler Bernhard" userId="17a8638d-8604-450d-8a5f-36245d5710a7" providerId="ADAL" clId="{A2BF4EC6-B20E-45DE-8964-D6F0D5B72082}" dt="2021-11-03T12:16:21.899" v="2272"/>
          <ac:spMkLst>
            <pc:docMk/>
            <pc:sldMk cId="3348710727" sldId="282"/>
            <ac:spMk id="3" creationId="{07293710-43FC-4D78-93B5-97E2D6FDBD61}"/>
          </ac:spMkLst>
        </pc:spChg>
        <pc:spChg chg="del">
          <ac:chgData name="Aggeler Bernhard" userId="17a8638d-8604-450d-8a5f-36245d5710a7" providerId="ADAL" clId="{A2BF4EC6-B20E-45DE-8964-D6F0D5B72082}" dt="2021-11-03T12:12:18.662" v="2201" actId="478"/>
          <ac:spMkLst>
            <pc:docMk/>
            <pc:sldMk cId="3348710727" sldId="282"/>
            <ac:spMk id="4" creationId="{24A7FD46-844F-43E0-943D-3DC7DD3607C4}"/>
          </ac:spMkLst>
        </pc:spChg>
        <pc:spChg chg="mod ord">
          <ac:chgData name="Aggeler Bernhard" userId="17a8638d-8604-450d-8a5f-36245d5710a7" providerId="ADAL" clId="{A2BF4EC6-B20E-45DE-8964-D6F0D5B72082}" dt="2021-11-03T12:23:17.821" v="2499" actId="20577"/>
          <ac:spMkLst>
            <pc:docMk/>
            <pc:sldMk cId="3348710727" sldId="282"/>
            <ac:spMk id="5" creationId="{61DB960C-71A7-4AD6-9358-365BDC77F291}"/>
          </ac:spMkLst>
        </pc:spChg>
        <pc:picChg chg="add mod modCrop">
          <ac:chgData name="Aggeler Bernhard" userId="17a8638d-8604-450d-8a5f-36245d5710a7" providerId="ADAL" clId="{A2BF4EC6-B20E-45DE-8964-D6F0D5B72082}" dt="2021-11-03T12:20:34.433" v="2417" actId="1076"/>
          <ac:picMkLst>
            <pc:docMk/>
            <pc:sldMk cId="3348710727" sldId="282"/>
            <ac:picMk id="7" creationId="{F63AE239-E007-4F21-907D-BB108222EE59}"/>
          </ac:picMkLst>
        </pc:picChg>
      </pc:sldChg>
      <pc:sldChg chg="addSp delSp modSp add mod modClrScheme chgLayout modNotesTx">
        <pc:chgData name="Aggeler Bernhard" userId="17a8638d-8604-450d-8a5f-36245d5710a7" providerId="ADAL" clId="{A2BF4EC6-B20E-45DE-8964-D6F0D5B72082}" dt="2021-11-16T12:25:36.728" v="7552"/>
        <pc:sldMkLst>
          <pc:docMk/>
          <pc:sldMk cId="1339908410" sldId="283"/>
        </pc:sldMkLst>
        <pc:spChg chg="add del mod ord">
          <ac:chgData name="Aggeler Bernhard" userId="17a8638d-8604-450d-8a5f-36245d5710a7" providerId="ADAL" clId="{A2BF4EC6-B20E-45DE-8964-D6F0D5B72082}" dt="2021-11-15T14:42:26.815" v="2963" actId="478"/>
          <ac:spMkLst>
            <pc:docMk/>
            <pc:sldMk cId="1339908410" sldId="283"/>
            <ac:spMk id="2" creationId="{E84A3D1D-797E-4355-8A23-08771C2FE912}"/>
          </ac:spMkLst>
        </pc:spChg>
        <pc:spChg chg="add del mod ord">
          <ac:chgData name="Aggeler Bernhard" userId="17a8638d-8604-450d-8a5f-36245d5710a7" providerId="ADAL" clId="{A2BF4EC6-B20E-45DE-8964-D6F0D5B72082}" dt="2021-11-15T14:41:59.418" v="2936" actId="478"/>
          <ac:spMkLst>
            <pc:docMk/>
            <pc:sldMk cId="1339908410" sldId="283"/>
            <ac:spMk id="3" creationId="{4BD87EFF-0851-4901-ADAC-0844F2244A8A}"/>
          </ac:spMkLst>
        </pc:spChg>
        <pc:spChg chg="add del mod">
          <ac:chgData name="Aggeler Bernhard" userId="17a8638d-8604-450d-8a5f-36245d5710a7" providerId="ADAL" clId="{A2BF4EC6-B20E-45DE-8964-D6F0D5B72082}" dt="2021-11-15T14:42:29.194" v="2964" actId="478"/>
          <ac:spMkLst>
            <pc:docMk/>
            <pc:sldMk cId="1339908410" sldId="283"/>
            <ac:spMk id="5" creationId="{CD481ED6-BF30-4735-BE53-CB7C8931DDEA}"/>
          </ac:spMkLst>
        </pc:spChg>
        <pc:spChg chg="add del mod">
          <ac:chgData name="Aggeler Bernhard" userId="17a8638d-8604-450d-8a5f-36245d5710a7" providerId="ADAL" clId="{A2BF4EC6-B20E-45DE-8964-D6F0D5B72082}" dt="2021-11-15T14:43:56.187" v="3001" actId="478"/>
          <ac:spMkLst>
            <pc:docMk/>
            <pc:sldMk cId="1339908410" sldId="283"/>
            <ac:spMk id="7" creationId="{ED433192-B766-4B51-88E6-6D76DE6736E2}"/>
          </ac:spMkLst>
        </pc:spChg>
        <pc:picChg chg="del">
          <ac:chgData name="Aggeler Bernhard" userId="17a8638d-8604-450d-8a5f-36245d5710a7" providerId="ADAL" clId="{A2BF4EC6-B20E-45DE-8964-D6F0D5B72082}" dt="2021-11-15T14:41:10.936" v="2930" actId="478"/>
          <ac:picMkLst>
            <pc:docMk/>
            <pc:sldMk cId="1339908410" sldId="283"/>
            <ac:picMk id="6" creationId="{52CB33EE-8B63-430E-83D0-5228C98E3F78}"/>
          </ac:picMkLst>
        </pc:picChg>
        <pc:picChg chg="add del mod modCrop">
          <ac:chgData name="Aggeler Bernhard" userId="17a8638d-8604-450d-8a5f-36245d5710a7" providerId="ADAL" clId="{A2BF4EC6-B20E-45DE-8964-D6F0D5B72082}" dt="2021-11-16T11:59:38.023" v="7503"/>
          <ac:picMkLst>
            <pc:docMk/>
            <pc:sldMk cId="1339908410" sldId="283"/>
            <ac:picMk id="10" creationId="{9CD42A31-A0DA-4AA0-BB5A-2B39BF10F32C}"/>
          </ac:picMkLst>
        </pc:picChg>
      </pc:sldChg>
      <pc:sldChg chg="add del">
        <pc:chgData name="Aggeler Bernhard" userId="17a8638d-8604-450d-8a5f-36245d5710a7" providerId="ADAL" clId="{A2BF4EC6-B20E-45DE-8964-D6F0D5B72082}" dt="2021-11-15T14:38:08.877" v="2889"/>
        <pc:sldMkLst>
          <pc:docMk/>
          <pc:sldMk cId="3433710562" sldId="283"/>
        </pc:sldMkLst>
      </pc:sldChg>
      <pc:sldChg chg="modSp add del mod">
        <pc:chgData name="Aggeler Bernhard" userId="17a8638d-8604-450d-8a5f-36245d5710a7" providerId="ADAL" clId="{A2BF4EC6-B20E-45DE-8964-D6F0D5B72082}" dt="2021-11-15T14:47:54.654" v="3086" actId="47"/>
        <pc:sldMkLst>
          <pc:docMk/>
          <pc:sldMk cId="3469092023" sldId="284"/>
        </pc:sldMkLst>
        <pc:spChg chg="mod">
          <ac:chgData name="Aggeler Bernhard" userId="17a8638d-8604-450d-8a5f-36245d5710a7" providerId="ADAL" clId="{A2BF4EC6-B20E-45DE-8964-D6F0D5B72082}" dt="2021-11-15T14:47:47.705" v="3085" actId="122"/>
          <ac:spMkLst>
            <pc:docMk/>
            <pc:sldMk cId="3469092023" sldId="284"/>
            <ac:spMk id="4" creationId="{4D20CBB4-72D7-4D07-AC58-9F7B2E26406D}"/>
          </ac:spMkLst>
        </pc:spChg>
        <pc:spChg chg="mod">
          <ac:chgData name="Aggeler Bernhard" userId="17a8638d-8604-450d-8a5f-36245d5710a7" providerId="ADAL" clId="{A2BF4EC6-B20E-45DE-8964-D6F0D5B72082}" dt="2021-11-15T14:47:31.290" v="3082" actId="1076"/>
          <ac:spMkLst>
            <pc:docMk/>
            <pc:sldMk cId="3469092023" sldId="284"/>
            <ac:spMk id="5" creationId="{F185D8C6-5B4C-4D29-A214-82018D932403}"/>
          </ac:spMkLst>
        </pc:spChg>
        <pc:picChg chg="mod">
          <ac:chgData name="Aggeler Bernhard" userId="17a8638d-8604-450d-8a5f-36245d5710a7" providerId="ADAL" clId="{A2BF4EC6-B20E-45DE-8964-D6F0D5B72082}" dt="2021-11-15T14:47:35.108" v="3083" actId="1076"/>
          <ac:picMkLst>
            <pc:docMk/>
            <pc:sldMk cId="3469092023" sldId="284"/>
            <ac:picMk id="7" creationId="{45F21386-3E36-41BE-9A40-A46C3D91923E}"/>
          </ac:picMkLst>
        </pc:picChg>
        <pc:picChg chg="mod">
          <ac:chgData name="Aggeler Bernhard" userId="17a8638d-8604-450d-8a5f-36245d5710a7" providerId="ADAL" clId="{A2BF4EC6-B20E-45DE-8964-D6F0D5B72082}" dt="2021-11-15T14:47:42.860" v="3084" actId="1076"/>
          <ac:picMkLst>
            <pc:docMk/>
            <pc:sldMk cId="3469092023" sldId="284"/>
            <ac:picMk id="12" creationId="{15838DDF-C25E-448D-B113-2AAB4E6A5CDE}"/>
          </ac:picMkLst>
        </pc:picChg>
      </pc:sldChg>
      <pc:sldMasterChg chg="addSp delSp modSp mod delSldLayout modSldLayout">
        <pc:chgData name="Aggeler Bernhard" userId="17a8638d-8604-450d-8a5f-36245d5710a7" providerId="ADAL" clId="{A2BF4EC6-B20E-45DE-8964-D6F0D5B72082}" dt="2021-11-24T14:23:32.792" v="7601" actId="1076"/>
        <pc:sldMasterMkLst>
          <pc:docMk/>
          <pc:sldMasterMk cId="0" sldId="2147483648"/>
        </pc:sldMasterMkLst>
        <pc:picChg chg="add del mod modCrop">
          <ac:chgData name="Aggeler Bernhard" userId="17a8638d-8604-450d-8a5f-36245d5710a7" providerId="ADAL" clId="{A2BF4EC6-B20E-45DE-8964-D6F0D5B72082}" dt="2021-11-24T14:23:32.792" v="7601" actId="1076"/>
          <ac:picMkLst>
            <pc:docMk/>
            <pc:sldMasterMk cId="0" sldId="2147483648"/>
            <ac:picMk id="7" creationId="{3FEEDFC3-D7D9-4FCB-ADCD-EBCD57550852}"/>
          </ac:picMkLst>
        </pc:picChg>
        <pc:sldLayoutChg chg="addSp delSp modSp mod">
          <pc:chgData name="Aggeler Bernhard" userId="17a8638d-8604-450d-8a5f-36245d5710a7" providerId="ADAL" clId="{A2BF4EC6-B20E-45DE-8964-D6F0D5B72082}" dt="2021-11-24T14:22:49.904" v="7594" actId="1076"/>
          <pc:sldLayoutMkLst>
            <pc:docMk/>
            <pc:sldMasterMk cId="0" sldId="2147483648"/>
            <pc:sldLayoutMk cId="0" sldId="2147483649"/>
          </pc:sldLayoutMkLst>
          <pc:spChg chg="del mod">
            <ac:chgData name="Aggeler Bernhard" userId="17a8638d-8604-450d-8a5f-36245d5710a7" providerId="ADAL" clId="{A2BF4EC6-B20E-45DE-8964-D6F0D5B72082}" dt="2021-10-05T13:35:10.705" v="150" actId="478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del">
            <ac:chgData name="Aggeler Bernhard" userId="17a8638d-8604-450d-8a5f-36245d5710a7" providerId="ADAL" clId="{A2BF4EC6-B20E-45DE-8964-D6F0D5B72082}" dt="2021-10-05T13:29:02.670" v="53" actId="478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  <pc:spChg chg="del">
            <ac:chgData name="Aggeler Bernhard" userId="17a8638d-8604-450d-8a5f-36245d5710a7" providerId="ADAL" clId="{A2BF4EC6-B20E-45DE-8964-D6F0D5B72082}" dt="2021-10-05T13:29:00.589" v="52" actId="478"/>
            <ac:spMkLst>
              <pc:docMk/>
              <pc:sldMasterMk cId="0" sldId="2147483648"/>
              <pc:sldLayoutMk cId="0" sldId="2147483649"/>
              <ac:spMk id="10" creationId="{00000000-0000-0000-0000-000000000000}"/>
            </ac:spMkLst>
          </pc:spChg>
          <pc:spChg chg="add del mod">
            <ac:chgData name="Aggeler Bernhard" userId="17a8638d-8604-450d-8a5f-36245d5710a7" providerId="ADAL" clId="{A2BF4EC6-B20E-45DE-8964-D6F0D5B72082}" dt="2021-10-05T13:38:19.233" v="183" actId="478"/>
            <ac:spMkLst>
              <pc:docMk/>
              <pc:sldMasterMk cId="0" sldId="2147483648"/>
              <pc:sldLayoutMk cId="0" sldId="2147483649"/>
              <ac:spMk id="14" creationId="{C16AB71F-59C7-443F-9415-D4CBB495AFBA}"/>
            </ac:spMkLst>
          </pc:spChg>
          <pc:picChg chg="add del mod ord modCrop">
            <ac:chgData name="Aggeler Bernhard" userId="17a8638d-8604-450d-8a5f-36245d5710a7" providerId="ADAL" clId="{A2BF4EC6-B20E-45DE-8964-D6F0D5B72082}" dt="2021-10-05T13:38:28.752" v="185" actId="1076"/>
            <ac:picMkLst>
              <pc:docMk/>
              <pc:sldMasterMk cId="0" sldId="2147483648"/>
              <pc:sldLayoutMk cId="0" sldId="2147483649"/>
              <ac:picMk id="5" creationId="{CAED1D9E-A782-4EDE-9C7E-9948B131BE3D}"/>
            </ac:picMkLst>
          </pc:picChg>
          <pc:picChg chg="add del mod">
            <ac:chgData name="Aggeler Bernhard" userId="17a8638d-8604-450d-8a5f-36245d5710a7" providerId="ADAL" clId="{A2BF4EC6-B20E-45DE-8964-D6F0D5B72082}" dt="2021-10-05T13:28:27.188" v="24" actId="478"/>
            <ac:picMkLst>
              <pc:docMk/>
              <pc:sldMasterMk cId="0" sldId="2147483648"/>
              <pc:sldLayoutMk cId="0" sldId="2147483649"/>
              <ac:picMk id="8" creationId="{3FAEF37C-FB9A-419C-9C5F-3AA9CA01AFBB}"/>
            </ac:picMkLst>
          </pc:picChg>
          <pc:picChg chg="del">
            <ac:chgData name="Aggeler Bernhard" userId="17a8638d-8604-450d-8a5f-36245d5710a7" providerId="ADAL" clId="{A2BF4EC6-B20E-45DE-8964-D6F0D5B72082}" dt="2021-10-05T13:27:36.397" v="21" actId="478"/>
            <ac:picMkLst>
              <pc:docMk/>
              <pc:sldMasterMk cId="0" sldId="2147483648"/>
              <pc:sldLayoutMk cId="0" sldId="2147483649"/>
              <ac:picMk id="9" creationId="{00000000-0000-0000-0000-000000000000}"/>
            </ac:picMkLst>
          </pc:picChg>
          <pc:picChg chg="add del mod">
            <ac:chgData name="Aggeler Bernhard" userId="17a8638d-8604-450d-8a5f-36245d5710a7" providerId="ADAL" clId="{A2BF4EC6-B20E-45DE-8964-D6F0D5B72082}" dt="2021-10-05T13:28:25.487" v="23" actId="478"/>
            <ac:picMkLst>
              <pc:docMk/>
              <pc:sldMasterMk cId="0" sldId="2147483648"/>
              <pc:sldLayoutMk cId="0" sldId="2147483649"/>
              <ac:picMk id="11" creationId="{BA49F22F-B299-42A6-98C0-A7C2B586D30E}"/>
            </ac:picMkLst>
          </pc:picChg>
          <pc:picChg chg="add mod">
            <ac:chgData name="Aggeler Bernhard" userId="17a8638d-8604-450d-8a5f-36245d5710a7" providerId="ADAL" clId="{A2BF4EC6-B20E-45DE-8964-D6F0D5B72082}" dt="2021-11-24T14:22:49.904" v="7594" actId="1076"/>
            <ac:picMkLst>
              <pc:docMk/>
              <pc:sldMasterMk cId="0" sldId="2147483648"/>
              <pc:sldLayoutMk cId="0" sldId="2147483649"/>
              <ac:picMk id="12" creationId="{57A2F926-02BF-40D4-B47D-8D6F2392F68D}"/>
            </ac:picMkLst>
          </pc:picChg>
          <pc:picChg chg="add mod">
            <ac:chgData name="Aggeler Bernhard" userId="17a8638d-8604-450d-8a5f-36245d5710a7" providerId="ADAL" clId="{A2BF4EC6-B20E-45DE-8964-D6F0D5B72082}" dt="2021-11-24T14:22:42.716" v="7593" actId="1076"/>
            <ac:picMkLst>
              <pc:docMk/>
              <pc:sldMasterMk cId="0" sldId="2147483648"/>
              <pc:sldLayoutMk cId="0" sldId="2147483649"/>
              <ac:picMk id="13" creationId="{13C6EAF7-6113-4472-BE68-81B65396B310}"/>
            </ac:picMkLst>
          </pc:picChg>
        </pc:sldLayoutChg>
        <pc:sldLayoutChg chg="addSp delSp modSp mod">
          <pc:chgData name="Aggeler Bernhard" userId="17a8638d-8604-450d-8a5f-36245d5710a7" providerId="ADAL" clId="{A2BF4EC6-B20E-45DE-8964-D6F0D5B72082}" dt="2021-10-06T07:55:35.894" v="662" actId="167"/>
          <pc:sldLayoutMkLst>
            <pc:docMk/>
            <pc:sldMasterMk cId="0" sldId="2147483648"/>
            <pc:sldLayoutMk cId="580412234" sldId="2147483653"/>
          </pc:sldLayoutMkLst>
          <pc:picChg chg="add mod ord modCrop">
            <ac:chgData name="Aggeler Bernhard" userId="17a8638d-8604-450d-8a5f-36245d5710a7" providerId="ADAL" clId="{A2BF4EC6-B20E-45DE-8964-D6F0D5B72082}" dt="2021-10-06T07:55:35.894" v="662" actId="167"/>
            <ac:picMkLst>
              <pc:docMk/>
              <pc:sldMasterMk cId="0" sldId="2147483648"/>
              <pc:sldLayoutMk cId="580412234" sldId="2147483653"/>
              <ac:picMk id="3" creationId="{875906A6-17C0-4EE3-8202-9ECBCDA0AC68}"/>
            </ac:picMkLst>
          </pc:picChg>
          <pc:picChg chg="del">
            <ac:chgData name="Aggeler Bernhard" userId="17a8638d-8604-450d-8a5f-36245d5710a7" providerId="ADAL" clId="{A2BF4EC6-B20E-45DE-8964-D6F0D5B72082}" dt="2021-10-06T07:55:05.581" v="652" actId="478"/>
            <ac:picMkLst>
              <pc:docMk/>
              <pc:sldMasterMk cId="0" sldId="2147483648"/>
              <pc:sldLayoutMk cId="580412234" sldId="2147483653"/>
              <ac:picMk id="5" creationId="{CAED1D9E-A782-4EDE-9C7E-9948B131BE3D}"/>
            </ac:picMkLst>
          </pc:picChg>
        </pc:sldLayoutChg>
        <pc:sldLayoutChg chg="delSp del mod">
          <pc:chgData name="Aggeler Bernhard" userId="17a8638d-8604-450d-8a5f-36245d5710a7" providerId="ADAL" clId="{A2BF4EC6-B20E-45DE-8964-D6F0D5B72082}" dt="2021-10-06T07:55:14.238" v="654" actId="2696"/>
          <pc:sldLayoutMkLst>
            <pc:docMk/>
            <pc:sldMasterMk cId="0" sldId="2147483648"/>
            <pc:sldLayoutMk cId="3109423375" sldId="2147483654"/>
          </pc:sldLayoutMkLst>
          <pc:picChg chg="del">
            <ac:chgData name="Aggeler Bernhard" userId="17a8638d-8604-450d-8a5f-36245d5710a7" providerId="ADAL" clId="{A2BF4EC6-B20E-45DE-8964-D6F0D5B72082}" dt="2021-10-06T07:55:12.653" v="653" actId="478"/>
            <ac:picMkLst>
              <pc:docMk/>
              <pc:sldMasterMk cId="0" sldId="2147483648"/>
              <pc:sldLayoutMk cId="3109423375" sldId="2147483654"/>
              <ac:picMk id="5" creationId="{CAED1D9E-A782-4EDE-9C7E-9948B131BE3D}"/>
            </ac:picMkLst>
          </pc:picChg>
        </pc:sldLayoutChg>
      </pc:sldMasterChg>
    </pc:docChg>
  </pc:docChgLst>
  <pc:docChgLst>
    <pc:chgData name="Aggeler Bernhard" userId="17a8638d-8604-450d-8a5f-36245d5710a7" providerId="ADAL" clId="{B5CA3BE9-96C5-4DA2-9B5D-7D5EE78842DF}"/>
    <pc:docChg chg="custSel modMainMaster">
      <pc:chgData name="Aggeler Bernhard" userId="17a8638d-8604-450d-8a5f-36245d5710a7" providerId="ADAL" clId="{B5CA3BE9-96C5-4DA2-9B5D-7D5EE78842DF}" dt="2021-09-22T13:17:17.154" v="4" actId="1076"/>
      <pc:docMkLst>
        <pc:docMk/>
      </pc:docMkLst>
      <pc:sldMasterChg chg="addSp delSp modSp mod modSldLayout">
        <pc:chgData name="Aggeler Bernhard" userId="17a8638d-8604-450d-8a5f-36245d5710a7" providerId="ADAL" clId="{B5CA3BE9-96C5-4DA2-9B5D-7D5EE78842DF}" dt="2021-09-22T13:17:17.154" v="4" actId="1076"/>
        <pc:sldMasterMkLst>
          <pc:docMk/>
          <pc:sldMasterMk cId="0" sldId="2147483648"/>
        </pc:sldMasterMkLst>
        <pc:picChg chg="del">
          <ac:chgData name="Aggeler Bernhard" userId="17a8638d-8604-450d-8a5f-36245d5710a7" providerId="ADAL" clId="{B5CA3BE9-96C5-4DA2-9B5D-7D5EE78842DF}" dt="2021-09-22T13:17:00.976" v="1" actId="478"/>
          <ac:picMkLst>
            <pc:docMk/>
            <pc:sldMasterMk cId="0" sldId="2147483648"/>
            <ac:picMk id="5" creationId="{00000000-0000-0000-0000-000000000000}"/>
          </ac:picMkLst>
        </pc:picChg>
        <pc:picChg chg="add mod">
          <ac:chgData name="Aggeler Bernhard" userId="17a8638d-8604-450d-8a5f-36245d5710a7" providerId="ADAL" clId="{B5CA3BE9-96C5-4DA2-9B5D-7D5EE78842DF}" dt="2021-09-22T13:17:07.181" v="2"/>
          <ac:picMkLst>
            <pc:docMk/>
            <pc:sldMasterMk cId="0" sldId="2147483648"/>
            <ac:picMk id="6" creationId="{C430430D-DA1C-4CFE-898C-0E77A24605E3}"/>
          </ac:picMkLst>
        </pc:picChg>
        <pc:picChg chg="add mod">
          <ac:chgData name="Aggeler Bernhard" userId="17a8638d-8604-450d-8a5f-36245d5710a7" providerId="ADAL" clId="{B5CA3BE9-96C5-4DA2-9B5D-7D5EE78842DF}" dt="2021-09-22T13:17:17.154" v="4" actId="1076"/>
          <ac:picMkLst>
            <pc:docMk/>
            <pc:sldMasterMk cId="0" sldId="2147483648"/>
            <ac:picMk id="7" creationId="{3FEEDFC3-D7D9-4FCB-ADCD-EBCD57550852}"/>
          </ac:picMkLst>
        </pc:picChg>
        <pc:sldLayoutChg chg="delSp mod">
          <pc:chgData name="Aggeler Bernhard" userId="17a8638d-8604-450d-8a5f-36245d5710a7" providerId="ADAL" clId="{B5CA3BE9-96C5-4DA2-9B5D-7D5EE78842DF}" dt="2021-09-22T13:16:58.561" v="0" actId="478"/>
          <pc:sldLayoutMkLst>
            <pc:docMk/>
            <pc:sldMasterMk cId="0" sldId="2147483648"/>
            <pc:sldLayoutMk cId="0" sldId="2147483649"/>
          </pc:sldLayoutMkLst>
          <pc:picChg chg="del">
            <ac:chgData name="Aggeler Bernhard" userId="17a8638d-8604-450d-8a5f-36245d5710a7" providerId="ADAL" clId="{B5CA3BE9-96C5-4DA2-9B5D-7D5EE78842DF}" dt="2021-09-22T13:16:58.561" v="0" actId="478"/>
            <ac:picMkLst>
              <pc:docMk/>
              <pc:sldMasterMk cId="0" sldId="2147483648"/>
              <pc:sldLayoutMk cId="0" sldId="2147483649"/>
              <ac:picMk id="4" creationId="{00000000-0000-0000-0000-000000000000}"/>
            </ac:picMkLst>
          </pc:picChg>
        </pc:sldLayoutChg>
      </pc:sldMasterChg>
    </pc:docChg>
  </pc:docChgLst>
  <pc:docChgLst>
    <pc:chgData name="Aggeler Bernhard" userId="17a8638d-8604-450d-8a5f-36245d5710a7" providerId="ADAL" clId="{29F65E5F-E209-49CE-8E88-CD27D02379A3}"/>
    <pc:docChg chg="addSld delSld modSld">
      <pc:chgData name="Aggeler Bernhard" userId="17a8638d-8604-450d-8a5f-36245d5710a7" providerId="ADAL" clId="{29F65E5F-E209-49CE-8E88-CD27D02379A3}" dt="2021-10-05T13:08:53.979" v="1" actId="47"/>
      <pc:docMkLst>
        <pc:docMk/>
      </pc:docMkLst>
      <pc:sldChg chg="del">
        <pc:chgData name="Aggeler Bernhard" userId="17a8638d-8604-450d-8a5f-36245d5710a7" providerId="ADAL" clId="{29F65E5F-E209-49CE-8E88-CD27D02379A3}" dt="2021-10-05T13:08:53.979" v="1" actId="47"/>
        <pc:sldMkLst>
          <pc:docMk/>
          <pc:sldMk cId="19184180" sldId="259"/>
        </pc:sldMkLst>
      </pc:sldChg>
      <pc:sldChg chg="add">
        <pc:chgData name="Aggeler Bernhard" userId="17a8638d-8604-450d-8a5f-36245d5710a7" providerId="ADAL" clId="{29F65E5F-E209-49CE-8E88-CD27D02379A3}" dt="2021-10-05T13:08:51.046" v="0"/>
        <pc:sldMkLst>
          <pc:docMk/>
          <pc:sldMk cId="2836147112" sldId="262"/>
        </pc:sldMkLst>
      </pc:sldChg>
      <pc:sldChg chg="add">
        <pc:chgData name="Aggeler Bernhard" userId="17a8638d-8604-450d-8a5f-36245d5710a7" providerId="ADAL" clId="{29F65E5F-E209-49CE-8E88-CD27D02379A3}" dt="2021-10-05T13:08:51.046" v="0"/>
        <pc:sldMkLst>
          <pc:docMk/>
          <pc:sldMk cId="1677655047" sldId="263"/>
        </pc:sldMkLst>
      </pc:sldChg>
      <pc:sldChg chg="add">
        <pc:chgData name="Aggeler Bernhard" userId="17a8638d-8604-450d-8a5f-36245d5710a7" providerId="ADAL" clId="{29F65E5F-E209-49CE-8E88-CD27D02379A3}" dt="2021-10-05T13:08:51.046" v="0"/>
        <pc:sldMkLst>
          <pc:docMk/>
          <pc:sldMk cId="715643203" sldId="264"/>
        </pc:sldMkLst>
      </pc:sldChg>
      <pc:sldChg chg="add">
        <pc:chgData name="Aggeler Bernhard" userId="17a8638d-8604-450d-8a5f-36245d5710a7" providerId="ADAL" clId="{29F65E5F-E209-49CE-8E88-CD27D02379A3}" dt="2021-10-05T13:08:51.046" v="0"/>
        <pc:sldMkLst>
          <pc:docMk/>
          <pc:sldMk cId="2597339627" sldId="265"/>
        </pc:sldMkLst>
      </pc:sldChg>
      <pc:sldChg chg="add">
        <pc:chgData name="Aggeler Bernhard" userId="17a8638d-8604-450d-8a5f-36245d5710a7" providerId="ADAL" clId="{29F65E5F-E209-49CE-8E88-CD27D02379A3}" dt="2021-10-05T13:08:51.046" v="0"/>
        <pc:sldMkLst>
          <pc:docMk/>
          <pc:sldMk cId="3930639160" sldId="266"/>
        </pc:sldMkLst>
      </pc:sldChg>
      <pc:sldChg chg="add">
        <pc:chgData name="Aggeler Bernhard" userId="17a8638d-8604-450d-8a5f-36245d5710a7" providerId="ADAL" clId="{29F65E5F-E209-49CE-8E88-CD27D02379A3}" dt="2021-10-05T13:08:51.046" v="0"/>
        <pc:sldMkLst>
          <pc:docMk/>
          <pc:sldMk cId="3997874147" sldId="267"/>
        </pc:sldMkLst>
      </pc:sldChg>
      <pc:sldChg chg="add">
        <pc:chgData name="Aggeler Bernhard" userId="17a8638d-8604-450d-8a5f-36245d5710a7" providerId="ADAL" clId="{29F65E5F-E209-49CE-8E88-CD27D02379A3}" dt="2021-10-05T13:08:51.046" v="0"/>
        <pc:sldMkLst>
          <pc:docMk/>
          <pc:sldMk cId="2548873884" sldId="268"/>
        </pc:sldMkLst>
      </pc:sldChg>
      <pc:sldChg chg="add">
        <pc:chgData name="Aggeler Bernhard" userId="17a8638d-8604-450d-8a5f-36245d5710a7" providerId="ADAL" clId="{29F65E5F-E209-49CE-8E88-CD27D02379A3}" dt="2021-10-05T13:08:51.046" v="0"/>
        <pc:sldMkLst>
          <pc:docMk/>
          <pc:sldMk cId="3763180807" sldId="271"/>
        </pc:sldMkLst>
      </pc:sldChg>
      <pc:sldChg chg="add">
        <pc:chgData name="Aggeler Bernhard" userId="17a8638d-8604-450d-8a5f-36245d5710a7" providerId="ADAL" clId="{29F65E5F-E209-49CE-8E88-CD27D02379A3}" dt="2021-10-05T13:08:51.046" v="0"/>
        <pc:sldMkLst>
          <pc:docMk/>
          <pc:sldMk cId="1149779689" sldId="272"/>
        </pc:sldMkLst>
      </pc:sldChg>
      <pc:sldChg chg="add">
        <pc:chgData name="Aggeler Bernhard" userId="17a8638d-8604-450d-8a5f-36245d5710a7" providerId="ADAL" clId="{29F65E5F-E209-49CE-8E88-CD27D02379A3}" dt="2021-10-05T13:08:51.046" v="0"/>
        <pc:sldMkLst>
          <pc:docMk/>
          <pc:sldMk cId="4000440346" sldId="273"/>
        </pc:sldMkLst>
      </pc:sldChg>
      <pc:sldChg chg="add">
        <pc:chgData name="Aggeler Bernhard" userId="17a8638d-8604-450d-8a5f-36245d5710a7" providerId="ADAL" clId="{29F65E5F-E209-49CE-8E88-CD27D02379A3}" dt="2021-10-05T13:08:51.046" v="0"/>
        <pc:sldMkLst>
          <pc:docMk/>
          <pc:sldMk cId="1419040186" sldId="274"/>
        </pc:sldMkLst>
      </pc:sldChg>
      <pc:sldChg chg="add">
        <pc:chgData name="Aggeler Bernhard" userId="17a8638d-8604-450d-8a5f-36245d5710a7" providerId="ADAL" clId="{29F65E5F-E209-49CE-8E88-CD27D02379A3}" dt="2021-10-05T13:08:51.046" v="0"/>
        <pc:sldMkLst>
          <pc:docMk/>
          <pc:sldMk cId="2222483499" sldId="275"/>
        </pc:sldMkLst>
      </pc:sldChg>
      <pc:sldChg chg="add">
        <pc:chgData name="Aggeler Bernhard" userId="17a8638d-8604-450d-8a5f-36245d5710a7" providerId="ADAL" clId="{29F65E5F-E209-49CE-8E88-CD27D02379A3}" dt="2021-10-05T13:08:51.046" v="0"/>
        <pc:sldMkLst>
          <pc:docMk/>
          <pc:sldMk cId="3826445335" sldId="276"/>
        </pc:sldMkLst>
      </pc:sldChg>
    </pc:docChg>
  </pc:docChgLst>
  <pc:docChgLst>
    <pc:chgData name="Aggeler Bernhard" userId="17a8638d-8604-450d-8a5f-36245d5710a7" providerId="ADAL" clId="{28A2450A-C9F9-475A-9422-EA039D47AA83}"/>
    <pc:docChg chg="custSel modSld">
      <pc:chgData name="Aggeler Bernhard" userId="17a8638d-8604-450d-8a5f-36245d5710a7" providerId="ADAL" clId="{28A2450A-C9F9-475A-9422-EA039D47AA83}" dt="2021-07-23T07:43:56.487" v="0" actId="478"/>
      <pc:docMkLst>
        <pc:docMk/>
      </pc:docMkLst>
      <pc:sldChg chg="addSp delSp modSp mod">
        <pc:chgData name="Aggeler Bernhard" userId="17a8638d-8604-450d-8a5f-36245d5710a7" providerId="ADAL" clId="{28A2450A-C9F9-475A-9422-EA039D47AA83}" dt="2021-07-23T07:43:56.487" v="0" actId="478"/>
        <pc:sldMkLst>
          <pc:docMk/>
          <pc:sldMk cId="19184180" sldId="259"/>
        </pc:sldMkLst>
        <pc:spChg chg="add mod">
          <ac:chgData name="Aggeler Bernhard" userId="17a8638d-8604-450d-8a5f-36245d5710a7" providerId="ADAL" clId="{28A2450A-C9F9-475A-9422-EA039D47AA83}" dt="2021-07-23T07:43:56.487" v="0" actId="478"/>
          <ac:spMkLst>
            <pc:docMk/>
            <pc:sldMk cId="19184180" sldId="259"/>
            <ac:spMk id="3" creationId="{21A79989-4BC3-4722-B75A-7072C2D2608B}"/>
          </ac:spMkLst>
        </pc:spChg>
        <pc:spChg chg="del">
          <ac:chgData name="Aggeler Bernhard" userId="17a8638d-8604-450d-8a5f-36245d5710a7" providerId="ADAL" clId="{28A2450A-C9F9-475A-9422-EA039D47AA83}" dt="2021-07-23T07:43:56.487" v="0" actId="478"/>
          <ac:spMkLst>
            <pc:docMk/>
            <pc:sldMk cId="19184180" sldId="259"/>
            <ac:spMk id="32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0D602B-DFCD-41F5-ABE0-FAB3C6134C1B}" type="doc">
      <dgm:prSet loTypeId="urn:microsoft.com/office/officeart/2005/8/layout/vProcess5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de-DE"/>
        </a:p>
      </dgm:t>
    </dgm:pt>
    <dgm:pt modelId="{F74E1378-87C4-427A-970F-CBE3B52D5FC8}">
      <dgm:prSet phldrT="[Text]" custT="1"/>
      <dgm:spPr>
        <a:gradFill flip="none" rotWithShape="0">
          <a:gsLst>
            <a:gs pos="0">
              <a:srgbClr val="00B050">
                <a:shade val="30000"/>
                <a:satMod val="115000"/>
              </a:srgbClr>
            </a:gs>
            <a:gs pos="50000">
              <a:srgbClr val="00B050">
                <a:shade val="67500"/>
                <a:satMod val="115000"/>
              </a:srgbClr>
            </a:gs>
            <a:gs pos="100000">
              <a:srgbClr val="00B05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de-DE" sz="1800" b="1" dirty="0">
              <a:latin typeface="Arial" panose="020B0604020202020204" pitchFamily="34" charset="0"/>
              <a:cs typeface="Arial" panose="020B0604020202020204" pitchFamily="34" charset="0"/>
            </a:rPr>
            <a:t>Betreuung während den ersten Partien der C-Junioren </a:t>
          </a:r>
          <a:r>
            <a:rPr lang="de-DE" sz="1400" dirty="0">
              <a:latin typeface="Arial" panose="020B0604020202020204" pitchFamily="34" charset="0"/>
              <a:cs typeface="Arial" panose="020B0604020202020204" pitchFamily="34" charset="0"/>
            </a:rPr>
            <a:t>(Ziel: Im ersten Spiel sowie in einer weiteren Partie)</a:t>
          </a:r>
        </a:p>
      </dgm:t>
    </dgm:pt>
    <dgm:pt modelId="{E1228CF8-F49E-48D7-95F2-C1DA55286D2E}" type="parTrans" cxnId="{50FFD75E-0EE2-4BAA-A698-738BA68048AB}">
      <dgm:prSet/>
      <dgm:spPr/>
      <dgm:t>
        <a:bodyPr/>
        <a:lstStyle/>
        <a:p>
          <a:endParaRPr lang="de-DE"/>
        </a:p>
      </dgm:t>
    </dgm:pt>
    <dgm:pt modelId="{8DD6D1FF-76D8-46F5-B0DE-DBBF5318093F}" type="sibTrans" cxnId="{50FFD75E-0EE2-4BAA-A698-738BA68048AB}">
      <dgm:prSet custT="1"/>
      <dgm:spPr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bg1">
              <a:lumMod val="75000"/>
              <a:alpha val="90000"/>
            </a:schemeClr>
          </a:solidFill>
        </a:ln>
      </dgm:spPr>
      <dgm:t>
        <a:bodyPr/>
        <a:lstStyle/>
        <a:p>
          <a:endParaRPr lang="de-DE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CDBA39-5CB8-40BD-A17E-B77341763CA2}">
      <dgm:prSet phldrT="[Text]" custT="1"/>
      <dgm:spPr>
        <a:gradFill flip="none" rotWithShape="0">
          <a:gsLst>
            <a:gs pos="0">
              <a:srgbClr val="00B050">
                <a:shade val="30000"/>
                <a:satMod val="115000"/>
              </a:srgbClr>
            </a:gs>
            <a:gs pos="50000">
              <a:srgbClr val="00B050">
                <a:shade val="67500"/>
                <a:satMod val="115000"/>
              </a:srgbClr>
            </a:gs>
            <a:gs pos="100000">
              <a:srgbClr val="00B05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de-DE" sz="1800" b="1" dirty="0">
              <a:latin typeface="Arial" panose="020B0604020202020204" pitchFamily="34" charset="0"/>
              <a:cs typeface="Arial" panose="020B0604020202020204" pitchFamily="34" charset="0"/>
            </a:rPr>
            <a:t>Übertritt in den </a:t>
          </a:r>
          <a:r>
            <a:rPr lang="de-DE" sz="1800" b="1" dirty="0" err="1">
              <a:latin typeface="Arial" panose="020B0604020202020204" pitchFamily="34" charset="0"/>
              <a:cs typeface="Arial" panose="020B0604020202020204" pitchFamily="34" charset="0"/>
            </a:rPr>
            <a:t>Aktivfussball</a:t>
          </a:r>
          <a:endParaRPr lang="de-DE" sz="18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de-DE" sz="1400" b="0" dirty="0">
              <a:latin typeface="Arial" panose="020B0604020202020204" pitchFamily="34" charset="0"/>
              <a:cs typeface="Arial" panose="020B0604020202020204" pitchFamily="34" charset="0"/>
            </a:rPr>
            <a:t>(Ziel: Stetige Weiterentwicklung durch Spielleitungen und Coachings)</a:t>
          </a:r>
        </a:p>
      </dgm:t>
    </dgm:pt>
    <dgm:pt modelId="{BB024A50-8CAB-49AF-A5A2-00E855BF9ED3}" type="parTrans" cxnId="{A474C5C1-1D3B-44B2-9945-C281FAFC6F92}">
      <dgm:prSet/>
      <dgm:spPr/>
      <dgm:t>
        <a:bodyPr/>
        <a:lstStyle/>
        <a:p>
          <a:endParaRPr lang="de-CH"/>
        </a:p>
      </dgm:t>
    </dgm:pt>
    <dgm:pt modelId="{C3749073-6A54-49CB-B99E-B235F564DFBA}" type="sibTrans" cxnId="{A474C5C1-1D3B-44B2-9945-C281FAFC6F92}">
      <dgm:prSet/>
      <dgm:spPr/>
      <dgm:t>
        <a:bodyPr/>
        <a:lstStyle/>
        <a:p>
          <a:endParaRPr lang="de-CH"/>
        </a:p>
      </dgm:t>
    </dgm:pt>
    <dgm:pt modelId="{FF36E75B-6D6A-442C-B0F8-6F61735BA9AD}">
      <dgm:prSet phldrT="[Text]" custT="1"/>
      <dgm:spPr>
        <a:gradFill flip="none" rotWithShape="0">
          <a:gsLst>
            <a:gs pos="0">
              <a:srgbClr val="00B050">
                <a:shade val="30000"/>
                <a:satMod val="115000"/>
              </a:srgbClr>
            </a:gs>
            <a:gs pos="50000">
              <a:srgbClr val="00B050">
                <a:shade val="67500"/>
                <a:satMod val="115000"/>
              </a:srgbClr>
            </a:gs>
            <a:gs pos="100000">
              <a:srgbClr val="00B05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de-DE" sz="1800" b="1" dirty="0">
              <a:latin typeface="Arial" panose="020B0604020202020204" pitchFamily="34" charset="0"/>
              <a:cs typeface="Arial" panose="020B0604020202020204" pitchFamily="34" charset="0"/>
            </a:rPr>
            <a:t>Erste Einsätze bei den B-Junioren</a:t>
          </a:r>
        </a:p>
        <a:p>
          <a:r>
            <a:rPr lang="de-DE" sz="1400" dirty="0">
              <a:latin typeface="Arial" panose="020B0604020202020204" pitchFamily="34" charset="0"/>
              <a:cs typeface="Arial" panose="020B0604020202020204" pitchFamily="34" charset="0"/>
            </a:rPr>
            <a:t>(Ziel: Innerhalb des ersten Jahres)</a:t>
          </a:r>
        </a:p>
      </dgm:t>
    </dgm:pt>
    <dgm:pt modelId="{2E5768A3-FE4F-425B-9CC1-37EB00FC983D}" type="parTrans" cxnId="{67C82C37-00D9-4032-B94B-8F926D8A1EC7}">
      <dgm:prSet/>
      <dgm:spPr/>
      <dgm:t>
        <a:bodyPr/>
        <a:lstStyle/>
        <a:p>
          <a:endParaRPr lang="de-CH"/>
        </a:p>
      </dgm:t>
    </dgm:pt>
    <dgm:pt modelId="{C97FDFF2-C17D-40AB-BFA9-770DC3F0C6BF}" type="sibTrans" cxnId="{67C82C37-00D9-4032-B94B-8F926D8A1EC7}">
      <dgm:prSet custT="1"/>
      <dgm:spPr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bg1">
              <a:lumMod val="75000"/>
              <a:alpha val="90000"/>
            </a:schemeClr>
          </a:solidFill>
        </a:ln>
      </dgm:spPr>
      <dgm:t>
        <a:bodyPr/>
        <a:lstStyle/>
        <a:p>
          <a:endParaRPr lang="de-CH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B31B3D-386B-4031-B855-3E7460B04555}" type="pres">
      <dgm:prSet presAssocID="{EF0D602B-DFCD-41F5-ABE0-FAB3C6134C1B}" presName="outerComposite" presStyleCnt="0">
        <dgm:presLayoutVars>
          <dgm:chMax val="5"/>
          <dgm:dir/>
          <dgm:resizeHandles val="exact"/>
        </dgm:presLayoutVars>
      </dgm:prSet>
      <dgm:spPr/>
    </dgm:pt>
    <dgm:pt modelId="{74FCD7B1-B060-43FB-BADB-8C395B55B8E9}" type="pres">
      <dgm:prSet presAssocID="{EF0D602B-DFCD-41F5-ABE0-FAB3C6134C1B}" presName="dummyMaxCanvas" presStyleCnt="0">
        <dgm:presLayoutVars/>
      </dgm:prSet>
      <dgm:spPr/>
    </dgm:pt>
    <dgm:pt modelId="{1DC57FEE-B5B9-4B32-8429-FA706325AD33}" type="pres">
      <dgm:prSet presAssocID="{EF0D602B-DFCD-41F5-ABE0-FAB3C6134C1B}" presName="ThreeNodes_1" presStyleLbl="node1" presStyleIdx="0" presStyleCnt="3">
        <dgm:presLayoutVars>
          <dgm:bulletEnabled val="1"/>
        </dgm:presLayoutVars>
      </dgm:prSet>
      <dgm:spPr/>
    </dgm:pt>
    <dgm:pt modelId="{26F000B6-FF46-42D3-A376-E79B38B28F3D}" type="pres">
      <dgm:prSet presAssocID="{EF0D602B-DFCD-41F5-ABE0-FAB3C6134C1B}" presName="ThreeNodes_2" presStyleLbl="node1" presStyleIdx="1" presStyleCnt="3">
        <dgm:presLayoutVars>
          <dgm:bulletEnabled val="1"/>
        </dgm:presLayoutVars>
      </dgm:prSet>
      <dgm:spPr/>
    </dgm:pt>
    <dgm:pt modelId="{1B9E8183-AA4B-493A-8B3C-7646C2BEE766}" type="pres">
      <dgm:prSet presAssocID="{EF0D602B-DFCD-41F5-ABE0-FAB3C6134C1B}" presName="ThreeNodes_3" presStyleLbl="node1" presStyleIdx="2" presStyleCnt="3">
        <dgm:presLayoutVars>
          <dgm:bulletEnabled val="1"/>
        </dgm:presLayoutVars>
      </dgm:prSet>
      <dgm:spPr/>
    </dgm:pt>
    <dgm:pt modelId="{B54D1B86-E8AE-4A8A-8B47-383F26BEAB9B}" type="pres">
      <dgm:prSet presAssocID="{EF0D602B-DFCD-41F5-ABE0-FAB3C6134C1B}" presName="ThreeConn_1-2" presStyleLbl="fgAccFollowNode1" presStyleIdx="0" presStyleCnt="2">
        <dgm:presLayoutVars>
          <dgm:bulletEnabled val="1"/>
        </dgm:presLayoutVars>
      </dgm:prSet>
      <dgm:spPr/>
    </dgm:pt>
    <dgm:pt modelId="{88BE1ABC-F7D7-451C-AFB0-8490061BB8D6}" type="pres">
      <dgm:prSet presAssocID="{EF0D602B-DFCD-41F5-ABE0-FAB3C6134C1B}" presName="ThreeConn_2-3" presStyleLbl="fgAccFollowNode1" presStyleIdx="1" presStyleCnt="2">
        <dgm:presLayoutVars>
          <dgm:bulletEnabled val="1"/>
        </dgm:presLayoutVars>
      </dgm:prSet>
      <dgm:spPr/>
    </dgm:pt>
    <dgm:pt modelId="{C464EF51-022D-4BF1-8B11-E2A91DCDD5BC}" type="pres">
      <dgm:prSet presAssocID="{EF0D602B-DFCD-41F5-ABE0-FAB3C6134C1B}" presName="ThreeNodes_1_text" presStyleLbl="node1" presStyleIdx="2" presStyleCnt="3">
        <dgm:presLayoutVars>
          <dgm:bulletEnabled val="1"/>
        </dgm:presLayoutVars>
      </dgm:prSet>
      <dgm:spPr/>
    </dgm:pt>
    <dgm:pt modelId="{C00EBDAF-0170-4480-8687-5065FE746C02}" type="pres">
      <dgm:prSet presAssocID="{EF0D602B-DFCD-41F5-ABE0-FAB3C6134C1B}" presName="ThreeNodes_2_text" presStyleLbl="node1" presStyleIdx="2" presStyleCnt="3">
        <dgm:presLayoutVars>
          <dgm:bulletEnabled val="1"/>
        </dgm:presLayoutVars>
      </dgm:prSet>
      <dgm:spPr/>
    </dgm:pt>
    <dgm:pt modelId="{EAC271D4-3EED-4EE4-A8FD-E3EEE9F6CBDF}" type="pres">
      <dgm:prSet presAssocID="{EF0D602B-DFCD-41F5-ABE0-FAB3C6134C1B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7C82C37-00D9-4032-B94B-8F926D8A1EC7}" srcId="{EF0D602B-DFCD-41F5-ABE0-FAB3C6134C1B}" destId="{FF36E75B-6D6A-442C-B0F8-6F61735BA9AD}" srcOrd="1" destOrd="0" parTransId="{2E5768A3-FE4F-425B-9CC1-37EB00FC983D}" sibTransId="{C97FDFF2-C17D-40AB-BFA9-770DC3F0C6BF}"/>
    <dgm:cxn modelId="{50FFD75E-0EE2-4BAA-A698-738BA68048AB}" srcId="{EF0D602B-DFCD-41F5-ABE0-FAB3C6134C1B}" destId="{F74E1378-87C4-427A-970F-CBE3B52D5FC8}" srcOrd="0" destOrd="0" parTransId="{E1228CF8-F49E-48D7-95F2-C1DA55286D2E}" sibTransId="{8DD6D1FF-76D8-46F5-B0DE-DBBF5318093F}"/>
    <dgm:cxn modelId="{1315CD4E-DFC6-44ED-A157-401117FCF1A0}" type="presOf" srcId="{9ACDBA39-5CB8-40BD-A17E-B77341763CA2}" destId="{EAC271D4-3EED-4EE4-A8FD-E3EEE9F6CBDF}" srcOrd="1" destOrd="0" presId="urn:microsoft.com/office/officeart/2005/8/layout/vProcess5"/>
    <dgm:cxn modelId="{6E9B6655-24B7-4453-B500-675D928A59A6}" type="presOf" srcId="{9ACDBA39-5CB8-40BD-A17E-B77341763CA2}" destId="{1B9E8183-AA4B-493A-8B3C-7646C2BEE766}" srcOrd="0" destOrd="0" presId="urn:microsoft.com/office/officeart/2005/8/layout/vProcess5"/>
    <dgm:cxn modelId="{3D5EE477-D3AF-4AD8-99F1-66086723ACD7}" type="presOf" srcId="{FF36E75B-6D6A-442C-B0F8-6F61735BA9AD}" destId="{26F000B6-FF46-42D3-A376-E79B38B28F3D}" srcOrd="0" destOrd="0" presId="urn:microsoft.com/office/officeart/2005/8/layout/vProcess5"/>
    <dgm:cxn modelId="{9FEC968E-AC7A-4D33-883B-6FF789E158AE}" type="presOf" srcId="{C97FDFF2-C17D-40AB-BFA9-770DC3F0C6BF}" destId="{88BE1ABC-F7D7-451C-AFB0-8490061BB8D6}" srcOrd="0" destOrd="0" presId="urn:microsoft.com/office/officeart/2005/8/layout/vProcess5"/>
    <dgm:cxn modelId="{3E3E829B-58D0-48C6-9844-7690A9DF6231}" type="presOf" srcId="{F74E1378-87C4-427A-970F-CBE3B52D5FC8}" destId="{1DC57FEE-B5B9-4B32-8429-FA706325AD33}" srcOrd="0" destOrd="0" presId="urn:microsoft.com/office/officeart/2005/8/layout/vProcess5"/>
    <dgm:cxn modelId="{E79FF6A7-FB30-4A41-87F5-BC752A34DC88}" type="presOf" srcId="{EF0D602B-DFCD-41F5-ABE0-FAB3C6134C1B}" destId="{7EB31B3D-386B-4031-B855-3E7460B04555}" srcOrd="0" destOrd="0" presId="urn:microsoft.com/office/officeart/2005/8/layout/vProcess5"/>
    <dgm:cxn modelId="{979F31AB-9132-4608-ADF6-C7DEE460D0FF}" type="presOf" srcId="{8DD6D1FF-76D8-46F5-B0DE-DBBF5318093F}" destId="{B54D1B86-E8AE-4A8A-8B47-383F26BEAB9B}" srcOrd="0" destOrd="0" presId="urn:microsoft.com/office/officeart/2005/8/layout/vProcess5"/>
    <dgm:cxn modelId="{D45BD8AE-7B6A-434D-B7EE-527D27D519AF}" type="presOf" srcId="{F74E1378-87C4-427A-970F-CBE3B52D5FC8}" destId="{C464EF51-022D-4BF1-8B11-E2A91DCDD5BC}" srcOrd="1" destOrd="0" presId="urn:microsoft.com/office/officeart/2005/8/layout/vProcess5"/>
    <dgm:cxn modelId="{3EF6DDB8-24A7-4EEB-B4C3-CF285440E230}" type="presOf" srcId="{FF36E75B-6D6A-442C-B0F8-6F61735BA9AD}" destId="{C00EBDAF-0170-4480-8687-5065FE746C02}" srcOrd="1" destOrd="0" presId="urn:microsoft.com/office/officeart/2005/8/layout/vProcess5"/>
    <dgm:cxn modelId="{A474C5C1-1D3B-44B2-9945-C281FAFC6F92}" srcId="{EF0D602B-DFCD-41F5-ABE0-FAB3C6134C1B}" destId="{9ACDBA39-5CB8-40BD-A17E-B77341763CA2}" srcOrd="2" destOrd="0" parTransId="{BB024A50-8CAB-49AF-A5A2-00E855BF9ED3}" sibTransId="{C3749073-6A54-49CB-B99E-B235F564DFBA}"/>
    <dgm:cxn modelId="{93F8185F-1315-4C92-A79F-E73E6092B65D}" type="presParOf" srcId="{7EB31B3D-386B-4031-B855-3E7460B04555}" destId="{74FCD7B1-B060-43FB-BADB-8C395B55B8E9}" srcOrd="0" destOrd="0" presId="urn:microsoft.com/office/officeart/2005/8/layout/vProcess5"/>
    <dgm:cxn modelId="{7AC8622A-1251-4896-820C-D3E0A7CB1C3F}" type="presParOf" srcId="{7EB31B3D-386B-4031-B855-3E7460B04555}" destId="{1DC57FEE-B5B9-4B32-8429-FA706325AD33}" srcOrd="1" destOrd="0" presId="urn:microsoft.com/office/officeart/2005/8/layout/vProcess5"/>
    <dgm:cxn modelId="{1D5C97D2-459F-46B9-AF62-BCF29AE8E331}" type="presParOf" srcId="{7EB31B3D-386B-4031-B855-3E7460B04555}" destId="{26F000B6-FF46-42D3-A376-E79B38B28F3D}" srcOrd="2" destOrd="0" presId="urn:microsoft.com/office/officeart/2005/8/layout/vProcess5"/>
    <dgm:cxn modelId="{75BE3661-CF55-4B58-8C02-7860F9F2CDC6}" type="presParOf" srcId="{7EB31B3D-386B-4031-B855-3E7460B04555}" destId="{1B9E8183-AA4B-493A-8B3C-7646C2BEE766}" srcOrd="3" destOrd="0" presId="urn:microsoft.com/office/officeart/2005/8/layout/vProcess5"/>
    <dgm:cxn modelId="{87E7264D-D190-4A86-9118-7A9981E2D962}" type="presParOf" srcId="{7EB31B3D-386B-4031-B855-3E7460B04555}" destId="{B54D1B86-E8AE-4A8A-8B47-383F26BEAB9B}" srcOrd="4" destOrd="0" presId="urn:microsoft.com/office/officeart/2005/8/layout/vProcess5"/>
    <dgm:cxn modelId="{FDE4E0A5-A449-4244-854F-51FCF8D3A767}" type="presParOf" srcId="{7EB31B3D-386B-4031-B855-3E7460B04555}" destId="{88BE1ABC-F7D7-451C-AFB0-8490061BB8D6}" srcOrd="5" destOrd="0" presId="urn:microsoft.com/office/officeart/2005/8/layout/vProcess5"/>
    <dgm:cxn modelId="{46F29106-8A4B-4264-B8A2-EA956FFF38B8}" type="presParOf" srcId="{7EB31B3D-386B-4031-B855-3E7460B04555}" destId="{C464EF51-022D-4BF1-8B11-E2A91DCDD5BC}" srcOrd="6" destOrd="0" presId="urn:microsoft.com/office/officeart/2005/8/layout/vProcess5"/>
    <dgm:cxn modelId="{DFCE9199-84EF-42B7-9D71-580916C83252}" type="presParOf" srcId="{7EB31B3D-386B-4031-B855-3E7460B04555}" destId="{C00EBDAF-0170-4480-8687-5065FE746C02}" srcOrd="7" destOrd="0" presId="urn:microsoft.com/office/officeart/2005/8/layout/vProcess5"/>
    <dgm:cxn modelId="{74886169-E628-4DDF-A363-DAC60610C3AB}" type="presParOf" srcId="{7EB31B3D-386B-4031-B855-3E7460B04555}" destId="{EAC271D4-3EED-4EE4-A8FD-E3EEE9F6CBD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57FEE-B5B9-4B32-8429-FA706325AD33}">
      <dsp:nvSpPr>
        <dsp:cNvPr id="0" name=""/>
        <dsp:cNvSpPr/>
      </dsp:nvSpPr>
      <dsp:spPr>
        <a:xfrm>
          <a:off x="0" y="0"/>
          <a:ext cx="7344816" cy="112332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B050">
                <a:shade val="30000"/>
                <a:satMod val="115000"/>
              </a:srgbClr>
            </a:gs>
            <a:gs pos="50000">
              <a:srgbClr val="00B050">
                <a:shade val="67500"/>
                <a:satMod val="115000"/>
              </a:srgbClr>
            </a:gs>
            <a:gs pos="100000">
              <a:srgbClr val="00B05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latin typeface="Arial" panose="020B0604020202020204" pitchFamily="34" charset="0"/>
              <a:cs typeface="Arial" panose="020B0604020202020204" pitchFamily="34" charset="0"/>
            </a:rPr>
            <a:t>Betreuung während den ersten Partien der C-Junioren </a:t>
          </a:r>
          <a:r>
            <a:rPr lang="de-DE" sz="1400" kern="1200" dirty="0">
              <a:latin typeface="Arial" panose="020B0604020202020204" pitchFamily="34" charset="0"/>
              <a:cs typeface="Arial" panose="020B0604020202020204" pitchFamily="34" charset="0"/>
            </a:rPr>
            <a:t>(Ziel: Im ersten Spiel sowie in einer weiteren Partie)</a:t>
          </a:r>
        </a:p>
      </dsp:txBody>
      <dsp:txXfrm>
        <a:off x="32901" y="32901"/>
        <a:ext cx="6132661" cy="1057522"/>
      </dsp:txXfrm>
    </dsp:sp>
    <dsp:sp modelId="{26F000B6-FF46-42D3-A376-E79B38B28F3D}">
      <dsp:nvSpPr>
        <dsp:cNvPr id="0" name=""/>
        <dsp:cNvSpPr/>
      </dsp:nvSpPr>
      <dsp:spPr>
        <a:xfrm>
          <a:off x="648071" y="1310545"/>
          <a:ext cx="7344816" cy="112332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B050">
                <a:shade val="30000"/>
                <a:satMod val="115000"/>
              </a:srgbClr>
            </a:gs>
            <a:gs pos="50000">
              <a:srgbClr val="00B050">
                <a:shade val="67500"/>
                <a:satMod val="115000"/>
              </a:srgbClr>
            </a:gs>
            <a:gs pos="100000">
              <a:srgbClr val="00B05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latin typeface="Arial" panose="020B0604020202020204" pitchFamily="34" charset="0"/>
              <a:cs typeface="Arial" panose="020B0604020202020204" pitchFamily="34" charset="0"/>
            </a:rPr>
            <a:t>Erste Einsätze bei den B-Junioren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latin typeface="Arial" panose="020B0604020202020204" pitchFamily="34" charset="0"/>
              <a:cs typeface="Arial" panose="020B0604020202020204" pitchFamily="34" charset="0"/>
            </a:rPr>
            <a:t>(Ziel: Innerhalb des ersten Jahres)</a:t>
          </a:r>
        </a:p>
      </dsp:txBody>
      <dsp:txXfrm>
        <a:off x="680972" y="1343446"/>
        <a:ext cx="5900780" cy="1057522"/>
      </dsp:txXfrm>
    </dsp:sp>
    <dsp:sp modelId="{1B9E8183-AA4B-493A-8B3C-7646C2BEE766}">
      <dsp:nvSpPr>
        <dsp:cNvPr id="0" name=""/>
        <dsp:cNvSpPr/>
      </dsp:nvSpPr>
      <dsp:spPr>
        <a:xfrm>
          <a:off x="1296143" y="2621091"/>
          <a:ext cx="7344816" cy="112332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B050">
                <a:shade val="30000"/>
                <a:satMod val="115000"/>
              </a:srgbClr>
            </a:gs>
            <a:gs pos="50000">
              <a:srgbClr val="00B050">
                <a:shade val="67500"/>
                <a:satMod val="115000"/>
              </a:srgbClr>
            </a:gs>
            <a:gs pos="100000">
              <a:srgbClr val="00B05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latin typeface="Arial" panose="020B0604020202020204" pitchFamily="34" charset="0"/>
              <a:cs typeface="Arial" panose="020B0604020202020204" pitchFamily="34" charset="0"/>
            </a:rPr>
            <a:t>Übertritt in den </a:t>
          </a:r>
          <a:r>
            <a:rPr lang="de-DE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Aktivfussball</a:t>
          </a:r>
          <a:endParaRPr lang="de-DE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kern="1200" dirty="0">
              <a:latin typeface="Arial" panose="020B0604020202020204" pitchFamily="34" charset="0"/>
              <a:cs typeface="Arial" panose="020B0604020202020204" pitchFamily="34" charset="0"/>
            </a:rPr>
            <a:t>(Ziel: Stetige Weiterentwicklung durch Spielleitungen und Coachings)</a:t>
          </a:r>
        </a:p>
      </dsp:txBody>
      <dsp:txXfrm>
        <a:off x="1329044" y="2653992"/>
        <a:ext cx="5900780" cy="1057522"/>
      </dsp:txXfrm>
    </dsp:sp>
    <dsp:sp modelId="{B54D1B86-E8AE-4A8A-8B47-383F26BEAB9B}">
      <dsp:nvSpPr>
        <dsp:cNvPr id="0" name=""/>
        <dsp:cNvSpPr/>
      </dsp:nvSpPr>
      <dsp:spPr>
        <a:xfrm>
          <a:off x="6614654" y="851854"/>
          <a:ext cx="730161" cy="730161"/>
        </a:xfrm>
        <a:prstGeom prst="downArrow">
          <a:avLst>
            <a:gd name="adj1" fmla="val 55000"/>
            <a:gd name="adj2" fmla="val 45000"/>
          </a:avLst>
        </a:prstGeom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solidFill>
            <a:schemeClr val="bg1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78940" y="851854"/>
        <a:ext cx="401589" cy="549446"/>
      </dsp:txXfrm>
    </dsp:sp>
    <dsp:sp modelId="{88BE1ABC-F7D7-451C-AFB0-8490061BB8D6}">
      <dsp:nvSpPr>
        <dsp:cNvPr id="0" name=""/>
        <dsp:cNvSpPr/>
      </dsp:nvSpPr>
      <dsp:spPr>
        <a:xfrm>
          <a:off x="7262726" y="2154911"/>
          <a:ext cx="730161" cy="730161"/>
        </a:xfrm>
        <a:prstGeom prst="downArrow">
          <a:avLst>
            <a:gd name="adj1" fmla="val 55000"/>
            <a:gd name="adj2" fmla="val 45000"/>
          </a:avLst>
        </a:prstGeom>
        <a:gradFill flip="none" rotWithShape="0">
          <a:gsLst>
            <a:gs pos="0">
              <a:srgbClr val="00B050">
                <a:tint val="66000"/>
                <a:satMod val="160000"/>
              </a:srgbClr>
            </a:gs>
            <a:gs pos="50000">
              <a:srgbClr val="00B050">
                <a:tint val="44500"/>
                <a:satMod val="160000"/>
              </a:srgbClr>
            </a:gs>
            <a:gs pos="100000">
              <a:srgbClr val="00B05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solidFill>
            <a:schemeClr val="bg1">
              <a:lumMod val="7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27012" y="2154911"/>
        <a:ext cx="401589" cy="549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FF225038-38DE-4CBE-941B-D1F51ABE2067}" type="datetimeFigureOut">
              <a:rPr lang="de-CH" smtClean="0"/>
              <a:t>24.11.2021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3613145-C93A-4838-B48F-5E4510A229D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1594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gM8FQcG1F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fV_PhuSUl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tM0hcZTgVM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ootball.ch/sfv/schiedsrichter/sr-rekrutierung/werde-schiedsrichter-in.aspx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YslbW-4Buw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gblatt.ch/ostschweiz/frauenfeld/auf-dem-weg-nach-ganz-oben-ld.1090824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9jWU2tIpak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EQJ_P0YrT8&amp;feature=youtu.b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13145-C93A-4838-B48F-5E4510A229D8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420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Übersicht der verschiedenen «Pflichten» gegenüber dem Ostschweizer Fussballverband.</a:t>
            </a:r>
          </a:p>
          <a:p>
            <a:endParaRPr lang="de-CH" dirty="0"/>
          </a:p>
          <a:p>
            <a:r>
              <a:rPr lang="de-CH" dirty="0"/>
              <a:t>Gegenüber dem eigenen Club können andere Pflichten vorhanden sein.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13145-C93A-4838-B48F-5E4510A229D8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0348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Einblick in den Ausbildungsablauf durch Nadine Reichmuth.</a:t>
            </a:r>
          </a:p>
          <a:p>
            <a:endParaRPr lang="de-CH" dirty="0"/>
          </a:p>
          <a:p>
            <a:r>
              <a:rPr lang="de-CH" dirty="0"/>
              <a:t>Online-Link: </a:t>
            </a:r>
            <a:r>
              <a:rPr lang="de-CH" dirty="0">
                <a:hlinkClick r:id="rId3"/>
              </a:rPr>
              <a:t>https://www.youtube.com/watch?v=cgM8FQcG1FE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13145-C93A-4838-B48F-5E4510A229D8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4417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Repetition Kursablauf.</a:t>
            </a:r>
          </a:p>
          <a:p>
            <a:endParaRPr lang="de-CH" dirty="0"/>
          </a:p>
          <a:p>
            <a:r>
              <a:rPr lang="de-CH" dirty="0"/>
              <a:t>Sollte nach der Grundausbildung ein Kursteil nicht unmittelbar besucht werden, kann dieser innerhalb eines Jahres nachgeholt werden.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13145-C93A-4838-B48F-5E4510A229D8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3848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Nach der erfolgreichen Absolvierung der Grundausbildung stehen die ersten Spiele auf dem Programm.</a:t>
            </a:r>
          </a:p>
          <a:p>
            <a:endParaRPr lang="de-CH" dirty="0"/>
          </a:p>
          <a:p>
            <a:r>
              <a:rPr lang="de-CH" dirty="0"/>
              <a:t>In der ersten Partie erhält jeder Schiedsrichter oder jede Schiedsrichterin eine Betreuung durch einen erfahrenen Coach. Dieser empfiehlt nach dem Spiel, ob und wann es eine zweite Betreuung braucht.</a:t>
            </a:r>
          </a:p>
          <a:p>
            <a:endParaRPr lang="de-CH" dirty="0"/>
          </a:p>
          <a:p>
            <a:r>
              <a:rPr lang="de-CH" dirty="0"/>
              <a:t>Das Ziel sollte für alle Neu-Schiedsrichterinnen und Schiedsrichter sein, innerhalb eines Jahres die erste Partie der B-Junioren zu leiten. Willige und talentierte Unparteiische unterschreiten diese Hürde im Normalfall problemlos.</a:t>
            </a:r>
          </a:p>
          <a:p>
            <a:endParaRPr lang="de-CH" dirty="0"/>
          </a:p>
          <a:p>
            <a:r>
              <a:rPr lang="de-CH" dirty="0"/>
              <a:t>Nach einer erfolgreichen </a:t>
            </a:r>
            <a:r>
              <a:rPr lang="de-CH" dirty="0" err="1"/>
              <a:t>Überprüfug</a:t>
            </a:r>
            <a:r>
              <a:rPr lang="de-CH" dirty="0"/>
              <a:t> bei den B-Junioren dürfen entweder weitere Partien in den B-Junioren-Kategorien oder erste Partien im Aktivfussball geleitet werden.</a:t>
            </a:r>
          </a:p>
          <a:p>
            <a:endParaRPr lang="de-CH" dirty="0"/>
          </a:p>
          <a:p>
            <a:r>
              <a:rPr lang="de-CH" dirty="0"/>
              <a:t>Um die stetige Weiterentwicklung der Schiedsrichterinnen und Schiedsrichter sicherzustellen, werden regelmässig Coachings durchgeführt.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13145-C93A-4838-B48F-5E4510A229D8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38481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Inputs zum Management des SR-Hobbys durch Edi Neuschwander.</a:t>
            </a:r>
          </a:p>
          <a:p>
            <a:endParaRPr lang="de-CH" dirty="0"/>
          </a:p>
          <a:p>
            <a:r>
              <a:rPr lang="de-CH" dirty="0"/>
              <a:t>Online-Link: </a:t>
            </a:r>
            <a:r>
              <a:rPr lang="de-CH" dirty="0">
                <a:hlinkClick r:id="rId3"/>
              </a:rPr>
              <a:t>https://www.youtube.com/watch?v=9fV_PhuSUlg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13145-C93A-4838-B48F-5E4510A229D8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7124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Zusammenfassung von wichtigen Erfolgsfaktoren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13145-C93A-4838-B48F-5E4510A229D8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0495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Verabschiedung durch den Präsidenten der Schiedsrichterkommission, Marcel Stofer</a:t>
            </a:r>
          </a:p>
          <a:p>
            <a:endParaRPr lang="de-CH" dirty="0"/>
          </a:p>
          <a:p>
            <a:r>
              <a:rPr lang="de-CH" dirty="0"/>
              <a:t>Online-Link: </a:t>
            </a:r>
            <a:r>
              <a:rPr lang="de-CH" dirty="0">
                <a:hlinkClick r:id="rId3"/>
              </a:rPr>
              <a:t>https://www.youtube.com/watch?v=-tM0hcZTgVM</a:t>
            </a:r>
            <a:endParaRPr lang="de-CH" dirty="0"/>
          </a:p>
          <a:p>
            <a:endParaRPr lang="de-CH" dirty="0"/>
          </a:p>
          <a:p>
            <a:pPr marL="0" indent="0">
              <a:buFontTx/>
              <a:buNone/>
            </a:pPr>
            <a:r>
              <a:rPr lang="de-CH" dirty="0"/>
              <a:t>Auf dem QR-Code gibt es weitere Informationen (u.a. 25 gute Gründe um Schiedsrichter zu werden).</a:t>
            </a:r>
          </a:p>
          <a:p>
            <a:pPr marL="0" indent="0">
              <a:buFontTx/>
              <a:buNone/>
            </a:pPr>
            <a:endParaRPr lang="de-CH" dirty="0"/>
          </a:p>
          <a:p>
            <a:pPr marL="0" indent="0">
              <a:buFontTx/>
              <a:buNone/>
            </a:pPr>
            <a:r>
              <a:rPr lang="de-CH" dirty="0"/>
              <a:t>Online-Link: </a:t>
            </a:r>
            <a:r>
              <a:rPr lang="de-CH" dirty="0">
                <a:hlinkClick r:id="rId4"/>
              </a:rPr>
              <a:t>https://www.football.ch/sfv/schiedsrichter/sr-rekrutierung/werde-schiedsrichter-in.aspx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13145-C93A-4838-B48F-5E4510A229D8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0420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Weitere Informationen zur SR-Ausbildung gibt es auf der OFV-Website unter www.ofv.swiss.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13145-C93A-4838-B48F-5E4510A229D8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0562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Begrüssung durch den Präsidenten der Schiedsrichterkommission, Marcel Stofer</a:t>
            </a:r>
          </a:p>
          <a:p>
            <a:endParaRPr lang="de-CH" dirty="0"/>
          </a:p>
          <a:p>
            <a:r>
              <a:rPr lang="de-CH" dirty="0"/>
              <a:t>Online-Link: </a:t>
            </a:r>
            <a:r>
              <a:rPr lang="de-CH" dirty="0">
                <a:hlinkClick r:id="rId3"/>
              </a:rPr>
              <a:t>https://www.youtube.com/watch?v=cYslbW-4Buw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13145-C93A-4838-B48F-5E4510A229D8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2938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Online-Artikel über Nico Gianforte, aktueller Challenge League Schiedsrichter des SC Aadorf. </a:t>
            </a:r>
          </a:p>
          <a:p>
            <a:endParaRPr lang="de-CH" dirty="0"/>
          </a:p>
          <a:p>
            <a:r>
              <a:rPr lang="de-CH" dirty="0"/>
              <a:t>Online-Link: </a:t>
            </a:r>
            <a:r>
              <a:rPr lang="de-CH" dirty="0">
                <a:hlinkClick r:id="rId3"/>
              </a:rPr>
              <a:t>https://www.tagblatt.ch/ostschweiz/frauenfeld/auf-dem-weg-nach-ganz-oben-ld.1090824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13145-C93A-4838-B48F-5E4510A229D8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1783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Durch die Präsentation führen mit Nadine Reichmuth und Edi Neuschwander zwei aktive Unparteiische.</a:t>
            </a:r>
          </a:p>
          <a:p>
            <a:endParaRPr lang="de-CH" dirty="0"/>
          </a:p>
          <a:p>
            <a:r>
              <a:rPr lang="de-CH" dirty="0"/>
              <a:t>Online-Link: </a:t>
            </a:r>
            <a:r>
              <a:rPr lang="de-CH" dirty="0">
                <a:hlinkClick r:id="rId3"/>
              </a:rPr>
              <a:t>https://www.youtube.com/watch?v=M9jWU2tIpak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13145-C93A-4838-B48F-5E4510A229D8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98019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Möglichkeit zum Sammeln von Argumenten FÜR oder GEGEN eine Schiedsrichter-Ausbildung. (-&gt; z.B. mittels Brainstorming auf einem Flip-Chart)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13145-C93A-4838-B48F-5E4510A229D8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11167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Die wichtigsten Argumente von Nadine Reichmuth und Edi Neuschwander sind in einem Video zusammengefasst.</a:t>
            </a:r>
          </a:p>
          <a:p>
            <a:endParaRPr lang="de-CH" dirty="0"/>
          </a:p>
          <a:p>
            <a:r>
              <a:rPr lang="de-CH" dirty="0"/>
              <a:t>Online-Link: </a:t>
            </a:r>
            <a:r>
              <a:rPr lang="de-CH" dirty="0">
                <a:hlinkClick r:id="rId3"/>
              </a:rPr>
              <a:t>https://www.youtube.com/watch?v=VEQJ_P0YrT8&amp;feature=youtu.be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13145-C93A-4838-B48F-5E4510A229D8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99126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Neben den erwähnten Argumenten gibt es eine Vielzahl an Dos and Don’ts.</a:t>
            </a:r>
          </a:p>
          <a:p>
            <a:endParaRPr lang="de-CH" dirty="0"/>
          </a:p>
          <a:p>
            <a:r>
              <a:rPr lang="de-CH" dirty="0"/>
              <a:t>Um die Punkte auch nach aussen zu tragen, stehen neuerdings gelb/rote Karten zur Weitergabe an interessierte Kandidatinnen und Kandidaten zur Verfügung.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13145-C93A-4838-B48F-5E4510A229D8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6552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Neben den Soft-Skills sind auch messbare Anforderungen vorhanden. Diese werden unter anderem im Eintrittstest folgendermassen überprüft:</a:t>
            </a:r>
          </a:p>
          <a:p>
            <a:endParaRPr lang="de-CH" dirty="0"/>
          </a:p>
          <a:p>
            <a:pPr marL="171450" indent="-171450">
              <a:buFontTx/>
              <a:buChar char="-"/>
            </a:pPr>
            <a:r>
              <a:rPr lang="de-CH" dirty="0"/>
              <a:t>Es müssen mindestens 2000 Meter in einem 12-Minuten-Lauf absolviert werden.</a:t>
            </a:r>
          </a:p>
          <a:p>
            <a:pPr marL="171450" indent="-171450">
              <a:buFontTx/>
              <a:buChar char="-"/>
            </a:pPr>
            <a:r>
              <a:rPr lang="de-CH" dirty="0"/>
              <a:t>Die Deutschkenntnisse in Wort und Schrift werden mittels einer Vorfallbeschreibung überprüft.</a:t>
            </a:r>
          </a:p>
          <a:p>
            <a:pPr marL="171450" indent="-171450">
              <a:buFontTx/>
              <a:buChar char="-"/>
            </a:pPr>
            <a:endParaRPr lang="de-CH" dirty="0"/>
          </a:p>
          <a:p>
            <a:pPr marL="0" indent="0">
              <a:buFontTx/>
              <a:buNone/>
            </a:pPr>
            <a:r>
              <a:rPr lang="de-CH" dirty="0"/>
              <a:t>Die beiden erwähnten Punkte sind die Voraussetzung für die Zulassung zum Hauptkurs.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13145-C93A-4838-B48F-5E4510A229D8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045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Übersicht der verschiedenen «Rechte» gegenüber dem Ostschweizer Fussballverband.</a:t>
            </a:r>
          </a:p>
          <a:p>
            <a:endParaRPr lang="de-CH" dirty="0"/>
          </a:p>
          <a:p>
            <a:r>
              <a:rPr lang="de-CH" dirty="0"/>
              <a:t>Gegenüber dem eigenen Club können andere Rechte vorhanden sein.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13145-C93A-4838-B48F-5E4510A229D8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7113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Gras, Person, Ball, draußen enthält.&#10;&#10;Automatisch generierte Beschreibung">
            <a:extLst>
              <a:ext uri="{FF2B5EF4-FFF2-40B4-BE49-F238E27FC236}">
                <a16:creationId xmlns:a16="http://schemas.microsoft.com/office/drawing/2014/main" id="{CAED1D9E-A782-4EDE-9C7E-9948B131BE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86" b="85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7A2F926-02BF-40D4-B47D-8D6F2392F6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1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5207766"/>
            <a:ext cx="2520280" cy="163003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3C6EAF7-6113-4472-BE68-81B65396B3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31" y="5441537"/>
            <a:ext cx="1359564" cy="11624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ras, Person, draußen, Gruppe enthält.&#10;&#10;Automatisch generierte Beschreibung">
            <a:extLst>
              <a:ext uri="{FF2B5EF4-FFF2-40B4-BE49-F238E27FC236}">
                <a16:creationId xmlns:a16="http://schemas.microsoft.com/office/drawing/2014/main" id="{875906A6-17C0-4EE3-8202-9ECBCDA0A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7A2F926-02BF-40D4-B47D-8D6F2392F6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1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290819"/>
            <a:ext cx="2073696" cy="134119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3C6EAF7-6113-4472-BE68-81B65396B3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524" y="5325623"/>
            <a:ext cx="1359564" cy="116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12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441" y="794906"/>
            <a:ext cx="10081120" cy="905905"/>
          </a:xfrm>
        </p:spPr>
        <p:txBody>
          <a:bodyPr>
            <a:normAutofit/>
          </a:bodyPr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439" y="1988840"/>
            <a:ext cx="10081121" cy="3960440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dirty="0"/>
              <a:t>Click to edit Master text style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pic>
        <p:nvPicPr>
          <p:cNvPr id="7" name="Image 3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5438" y="356616"/>
            <a:ext cx="10081121" cy="451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440" y="764704"/>
            <a:ext cx="10081120" cy="900857"/>
          </a:xfrm>
        </p:spPr>
        <p:txBody>
          <a:bodyPr/>
          <a:lstStyle/>
          <a:p>
            <a:r>
              <a:rPr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440" y="1988841"/>
            <a:ext cx="4930833" cy="3960440"/>
          </a:xfrm>
        </p:spPr>
        <p:txBody>
          <a:bodyPr/>
          <a:lstStyle/>
          <a:p>
            <a:pPr lvl="0"/>
            <a:r>
              <a:rPr dirty="0"/>
              <a:t>Click to edit Master text style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/>
          </p:nvPr>
        </p:nvSpPr>
        <p:spPr>
          <a:xfrm>
            <a:off x="6096002" y="1988840"/>
            <a:ext cx="5040559" cy="3960440"/>
          </a:xfrm>
        </p:spPr>
        <p:txBody>
          <a:bodyPr/>
          <a:lstStyle/>
          <a:p>
            <a:pPr lvl="0"/>
            <a:r>
              <a:rPr dirty="0"/>
              <a:t>Click to edit Master text style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5439" y="772320"/>
            <a:ext cx="10081122" cy="1143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440" y="1597914"/>
            <a:ext cx="10081122" cy="4505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Image 3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5439" y="356616"/>
            <a:ext cx="10081122" cy="451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430430D-DA1C-4CFE-898C-0E77A24605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76" y="5944989"/>
            <a:ext cx="872349" cy="74590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FEEDFC3-D7D9-4FCB-ADCD-EBCD57550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2" t="15677" r="26700" b="15266"/>
          <a:stretch/>
        </p:blipFill>
        <p:spPr>
          <a:xfrm>
            <a:off x="952608" y="5944988"/>
            <a:ext cx="762838" cy="7459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2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gM8FQcG1F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fV_PhuSUl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tM0hcZTgV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hyperlink" Target="https://www.football.ch/sfv/schiedsrichter/sr-rekrutierung/werde-schiedsrichter-in.aspx" TargetMode="Externa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YslbW-4Bu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hyperlink" Target="https://www.tagblatt.ch/ostschweiz/frauenfeld/auf-dem-weg-nach-ganz-oben-ld.109082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9jWU2tIpa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EQJ_P0YrT8&amp;feature=youtu.b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29">
            <a:extLst>
              <a:ext uri="{FF2B5EF4-FFF2-40B4-BE49-F238E27FC236}">
                <a16:creationId xmlns:a16="http://schemas.microsoft.com/office/drawing/2014/main" id="{C61E3014-747B-4666-A6EE-881D23FA5EE9}"/>
              </a:ext>
            </a:extLst>
          </p:cNvPr>
          <p:cNvSpPr txBox="1">
            <a:spLocks/>
          </p:cNvSpPr>
          <p:nvPr/>
        </p:nvSpPr>
        <p:spPr>
          <a:xfrm>
            <a:off x="6168008" y="548680"/>
            <a:ext cx="5446508" cy="1467356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CH" sz="4000" b="1" dirty="0">
                <a:solidFill>
                  <a:schemeClr val="bg2"/>
                </a:solidFill>
              </a:rPr>
              <a:t>«Unser Sport</a:t>
            </a:r>
          </a:p>
          <a:p>
            <a:pPr algn="ctr"/>
            <a:r>
              <a:rPr lang="de-CH" sz="4000" b="1" dirty="0">
                <a:solidFill>
                  <a:schemeClr val="bg2"/>
                </a:solidFill>
              </a:rPr>
              <a:t>braucht Regeln.</a:t>
            </a:r>
          </a:p>
          <a:p>
            <a:pPr algn="ctr"/>
            <a:r>
              <a:rPr lang="de-CH" sz="4000" b="1" dirty="0">
                <a:solidFill>
                  <a:schemeClr val="bg2"/>
                </a:solidFill>
              </a:rPr>
              <a:t>Und dich!»</a:t>
            </a:r>
          </a:p>
        </p:txBody>
      </p:sp>
    </p:spTree>
    <p:extLst>
      <p:ext uri="{BB962C8B-B14F-4D97-AF65-F5344CB8AC3E}">
        <p14:creationId xmlns:p14="http://schemas.microsoft.com/office/powerpoint/2010/main" val="2836147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79C1EC-72B7-49D1-8D6D-CA54409F5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Welche Pflichten gibt es zu leisten?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0C1840-B91C-4410-8DFB-4D0B67A44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988841"/>
            <a:ext cx="5472608" cy="39604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>
                <a:cs typeface="Arial" charset="0"/>
              </a:rPr>
              <a:t>Im Gegenzug erwarten wir…</a:t>
            </a:r>
          </a:p>
          <a:p>
            <a:pPr marL="0" indent="0">
              <a:buNone/>
            </a:pPr>
            <a:endParaRPr lang="de-DE" dirty="0"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cs typeface="Arial" charset="0"/>
              </a:rPr>
              <a:t>15 Pflichtspiele pro Kalenderjahr (Meisterschaft und Cup)</a:t>
            </a:r>
          </a:p>
          <a:p>
            <a:pPr marL="285750" indent="-285750">
              <a:buFontTx/>
              <a:buChar char="-"/>
            </a:pPr>
            <a:r>
              <a:rPr lang="de-DE" dirty="0">
                <a:cs typeface="Arial" charset="0"/>
              </a:rPr>
              <a:t>Verfügbarkeit am Samstag (ganzer Tag) *</a:t>
            </a:r>
          </a:p>
          <a:p>
            <a:pPr marL="285750" indent="-285750">
              <a:buFontTx/>
              <a:buChar char="-"/>
            </a:pPr>
            <a:r>
              <a:rPr lang="de-DE" dirty="0">
                <a:cs typeface="Arial" charset="0"/>
              </a:rPr>
              <a:t>Besuch der obligatorischen Lehrkurse (jeweils im Frühling und im Herbst)</a:t>
            </a:r>
          </a:p>
          <a:p>
            <a:pPr marL="285750" indent="-285750">
              <a:buFontTx/>
              <a:buChar char="-"/>
            </a:pPr>
            <a:r>
              <a:rPr lang="de-DE" dirty="0">
                <a:cs typeface="Arial" charset="0"/>
              </a:rPr>
              <a:t>Meldepflicht im Clubcorner</a:t>
            </a:r>
          </a:p>
          <a:p>
            <a:pPr marL="285750" indent="-285750">
              <a:buFontTx/>
              <a:buChar char="-"/>
            </a:pPr>
            <a:r>
              <a:rPr lang="de-DE" dirty="0">
                <a:cs typeface="Arial" charset="0"/>
              </a:rPr>
              <a:t>Administrative Pflichten nach dem Spiel (z.B. Rapportierung)</a:t>
            </a:r>
          </a:p>
          <a:p>
            <a:endParaRPr lang="de-DE" dirty="0">
              <a:solidFill>
                <a:srgbClr val="FF0000"/>
              </a:solidFill>
              <a:cs typeface="Arial" charset="0"/>
            </a:endParaRPr>
          </a:p>
          <a:p>
            <a:pPr marL="0" indent="0">
              <a:buNone/>
            </a:pPr>
            <a:r>
              <a:rPr lang="de-DE" sz="1200" dirty="0">
                <a:cs typeface="Arial" charset="0"/>
              </a:rPr>
              <a:t>* Spiele als Schiedsrichter*in und Spieler*in am gleichen Tag sind nicht erlaubt</a:t>
            </a:r>
          </a:p>
        </p:txBody>
      </p:sp>
      <p:pic>
        <p:nvPicPr>
          <p:cNvPr id="10" name="Inhaltsplatzhalter 9" descr="Ein Bild, das Gras, Person, draußen, Fußball enthält.&#10;&#10;Automatisch generierte Beschreibung">
            <a:extLst>
              <a:ext uri="{FF2B5EF4-FFF2-40B4-BE49-F238E27FC236}">
                <a16:creationId xmlns:a16="http://schemas.microsoft.com/office/drawing/2014/main" id="{A00D401F-433E-4473-B6C5-EB72865FED15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r="5715"/>
          <a:stretch/>
        </p:blipFill>
        <p:spPr>
          <a:xfrm>
            <a:off x="6816080" y="1988841"/>
            <a:ext cx="4320480" cy="3359693"/>
          </a:xfr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97874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C0B1E-8F1F-41C3-BC76-D83981144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112808-2042-4E3B-B53A-1421A3BC6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4747CBD-713A-43CA-9331-4EA4FE435258}"/>
              </a:ext>
            </a:extLst>
          </p:cNvPr>
          <p:cNvSpPr>
            <a:spLocks noGrp="1"/>
          </p:cNvSpPr>
          <p:nvPr>
            <p:ph idx="2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Grafik 5">
            <a:hlinkClick r:id="rId3"/>
            <a:extLst>
              <a:ext uri="{FF2B5EF4-FFF2-40B4-BE49-F238E27FC236}">
                <a16:creationId xmlns:a16="http://schemas.microsoft.com/office/drawing/2014/main" id="{52340163-D6E4-4C7D-B718-4384F2AA5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733557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3BB6D6C-A533-457E-AA2F-2F7E154B7C6D}"/>
              </a:ext>
            </a:extLst>
          </p:cNvPr>
          <p:cNvSpPr txBox="1">
            <a:spLocks/>
          </p:cNvSpPr>
          <p:nvPr/>
        </p:nvSpPr>
        <p:spPr>
          <a:xfrm>
            <a:off x="623392" y="721735"/>
            <a:ext cx="3768078" cy="2160240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CH" dirty="0"/>
              <a:t>«Wie gestaltet </a:t>
            </a:r>
          </a:p>
          <a:p>
            <a:pPr algn="ctr"/>
            <a:r>
              <a:rPr lang="de-CH" dirty="0"/>
              <a:t>sich die </a:t>
            </a:r>
            <a:br>
              <a:rPr lang="de-CH" dirty="0"/>
            </a:br>
            <a:r>
              <a:rPr lang="de-CH" dirty="0"/>
              <a:t>Grundausbildung?»</a:t>
            </a:r>
          </a:p>
        </p:txBody>
      </p:sp>
    </p:spTree>
    <p:extLst>
      <p:ext uri="{BB962C8B-B14F-4D97-AF65-F5344CB8AC3E}">
        <p14:creationId xmlns:p14="http://schemas.microsoft.com/office/powerpoint/2010/main" val="2472499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06FDE18-A63D-4501-BB9C-9B19F1B5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Wie gestaltet sich die Grundausbildung?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11C27515-EC7F-4E76-B821-4FFE12BA9F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6934813"/>
              </p:ext>
            </p:extLst>
          </p:nvPr>
        </p:nvGraphicFramePr>
        <p:xfrm>
          <a:off x="1055441" y="2270218"/>
          <a:ext cx="8496696" cy="19812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3112467">
                  <a:extLst>
                    <a:ext uri="{9D8B030D-6E8A-4147-A177-3AD203B41FA5}">
                      <a16:colId xmlns:a16="http://schemas.microsoft.com/office/drawing/2014/main" val="861530745"/>
                    </a:ext>
                  </a:extLst>
                </a:gridCol>
                <a:gridCol w="5384229">
                  <a:extLst>
                    <a:ext uri="{9D8B030D-6E8A-4147-A177-3AD203B41FA5}">
                      <a16:colId xmlns:a16="http://schemas.microsoft.com/office/drawing/2014/main" val="30447567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CH" sz="2000" dirty="0"/>
                        <a:t>Kursteil</a:t>
                      </a:r>
                      <a:endParaRPr lang="de-CH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Kursdauer</a:t>
                      </a:r>
                      <a:endParaRPr lang="de-CH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452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dirty="0"/>
                        <a:t>Eintrittstest</a:t>
                      </a:r>
                      <a:endParaRPr lang="de-CH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Ein Abend unter der Woche</a:t>
                      </a:r>
                      <a:endParaRPr lang="de-CH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148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dirty="0"/>
                        <a:t>Grundausbildung</a:t>
                      </a:r>
                      <a:endParaRPr lang="de-CH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Freitagnachmittag bis Sonntagnachmittag</a:t>
                      </a:r>
                      <a:endParaRPr lang="de-CH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396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dirty="0"/>
                        <a:t>Spielbeobachtung</a:t>
                      </a:r>
                      <a:endParaRPr lang="de-CH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Ein Nachmittag am Wochenende</a:t>
                      </a:r>
                      <a:endParaRPr lang="de-CH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752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2000" dirty="0"/>
                        <a:t>Erfahrungsaustausch</a:t>
                      </a:r>
                      <a:endParaRPr lang="de-CH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dirty="0"/>
                        <a:t>Ein Abend unter der Woche</a:t>
                      </a:r>
                      <a:endParaRPr lang="de-CH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768930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D6665306-41C3-4A45-A8A6-1EC9F75AC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8" b="89979" l="6275" r="90000">
                        <a14:foregroundMark x1="6275" y1="52452" x2="6275" y2="52452"/>
                        <a14:foregroundMark x1="87647" y1="47974" x2="87647" y2="47974"/>
                        <a14:foregroundMark x1="82157" y1="76546" x2="82157" y2="76546"/>
                        <a14:foregroundMark x1="89020" y1="38166" x2="89020" y2="38166"/>
                        <a14:foregroundMark x1="89216" y1="40938" x2="89216" y2="40938"/>
                        <a14:foregroundMark x1="86471" y1="47122" x2="86471" y2="47122"/>
                        <a14:foregroundMark x1="82745" y1="75267" x2="82745" y2="75267"/>
                        <a14:foregroundMark x1="8235" y1="60341" x2="8235" y2="60341"/>
                        <a14:foregroundMark x1="7647" y1="58635" x2="7647" y2="58635"/>
                        <a14:foregroundMark x1="57843" y1="88060" x2="57843" y2="88060"/>
                        <a14:foregroundMark x1="69020" y1="82729" x2="69020" y2="82729"/>
                        <a14:foregroundMark x1="85686" y1="69723" x2="85686" y2="69723"/>
                        <a14:foregroundMark x1="86078" y1="65458" x2="86078" y2="65458"/>
                        <a14:foregroundMark x1="46275" y1="15565" x2="46275" y2="15565"/>
                        <a14:backgroundMark x1="51765" y1="18337" x2="51765" y2="18337"/>
                        <a14:backgroundMark x1="64118" y1="21322" x2="64118" y2="21322"/>
                        <a14:backgroundMark x1="56863" y1="20682" x2="56863" y2="20682"/>
                        <a14:backgroundMark x1="74118" y1="24947" x2="74118" y2="24947"/>
                        <a14:backgroundMark x1="73333" y1="24947" x2="73333" y2="24947"/>
                        <a14:backgroundMark x1="70392" y1="24307" x2="70392" y2="24307"/>
                        <a14:backgroundMark x1="71569" y1="27719" x2="71569" y2="27719"/>
                        <a14:backgroundMark x1="70000" y1="24307" x2="70000" y2="24307"/>
                        <a14:backgroundMark x1="84706" y1="35821" x2="84706" y2="35821"/>
                        <a14:backgroundMark x1="61961" y1="82729" x2="61961" y2="82729"/>
                        <a14:backgroundMark x1="61373" y1="83582" x2="61373" y2="83582"/>
                        <a14:backgroundMark x1="60000" y1="83582" x2="60000" y2="83582"/>
                        <a14:backgroundMark x1="59804" y1="83156" x2="59804" y2="83156"/>
                        <a14:backgroundMark x1="84314" y1="75053" x2="84314" y2="75053"/>
                        <a14:backgroundMark x1="85686" y1="76119" x2="85686" y2="76119"/>
                        <a14:backgroundMark x1="86275" y1="71215" x2="86275" y2="71215"/>
                        <a14:backgroundMark x1="84314" y1="70149" x2="84314" y2="70149"/>
                        <a14:backgroundMark x1="84118" y1="54584" x2="84118" y2="54584"/>
                        <a14:backgroundMark x1="53922" y1="17697" x2="53922" y2="17697"/>
                        <a14:backgroundMark x1="52941" y1="17484" x2="52941" y2="17484"/>
                        <a14:backgroundMark x1="55490" y1="20043" x2="55490" y2="20043"/>
                        <a14:backgroundMark x1="58431" y1="21322" x2="58431" y2="21322"/>
                        <a14:backgroundMark x1="46275" y1="15565" x2="46275" y2="15565"/>
                        <a14:backgroundMark x1="67647" y1="22814" x2="67647" y2="22814"/>
                        <a14:backgroundMark x1="74314" y1="28571" x2="74314" y2="28571"/>
                        <a14:backgroundMark x1="89608" y1="40725" x2="89608" y2="407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1715" y="1247858"/>
            <a:ext cx="2140843" cy="19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60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79C1EC-72B7-49D1-8D6D-CA54409F5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Wie geht es danach weiter?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430BB0CE-8ABB-4532-B17F-E68A604DC9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9090483"/>
              </p:ext>
            </p:extLst>
          </p:nvPr>
        </p:nvGraphicFramePr>
        <p:xfrm>
          <a:off x="1631504" y="1916832"/>
          <a:ext cx="8640960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318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hlinkClick r:id="rId3"/>
            <a:extLst>
              <a:ext uri="{FF2B5EF4-FFF2-40B4-BE49-F238E27FC236}">
                <a16:creationId xmlns:a16="http://schemas.microsoft.com/office/drawing/2014/main" id="{A1F1BF01-9FCF-4FCD-8B52-8D8403EE8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8776" y="0"/>
            <a:ext cx="1347016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79C1EC-72B7-49D1-8D6D-CA54409F5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168" y="1052736"/>
            <a:ext cx="4248473" cy="1769998"/>
          </a:xfr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de-CH" dirty="0"/>
              <a:t>«Wie kannst Du dein Hobby bestmöglich managen?»</a:t>
            </a:r>
          </a:p>
        </p:txBody>
      </p:sp>
    </p:spTree>
    <p:extLst>
      <p:ext uri="{BB962C8B-B14F-4D97-AF65-F5344CB8AC3E}">
        <p14:creationId xmlns:p14="http://schemas.microsoft.com/office/powerpoint/2010/main" val="2597339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79C1EC-72B7-49D1-8D6D-CA54409F5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Wie kannst Du dein Hobby bestmöglich managen?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1DB960C-71A7-4AD6-9358-365BDC77F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de-CH" dirty="0"/>
              <a:t>Vorausschauende Planung mittels der Online-Plattform «clubcorner.ch»;</a:t>
            </a:r>
          </a:p>
          <a:p>
            <a:pPr>
              <a:buFontTx/>
              <a:buChar char="-"/>
            </a:pPr>
            <a:endParaRPr lang="de-CH" dirty="0"/>
          </a:p>
          <a:p>
            <a:pPr>
              <a:buFontTx/>
              <a:buChar char="-"/>
            </a:pPr>
            <a:r>
              <a:rPr lang="de-CH" dirty="0"/>
              <a:t>Prioritätensetzung (z.B. bei Einsätzen als Spieler*in oder Trainer*in);</a:t>
            </a:r>
          </a:p>
          <a:p>
            <a:pPr>
              <a:buFontTx/>
              <a:buChar char="-"/>
            </a:pPr>
            <a:endParaRPr lang="de-CH" dirty="0"/>
          </a:p>
          <a:p>
            <a:pPr>
              <a:buFontTx/>
              <a:buChar char="-"/>
            </a:pPr>
            <a:r>
              <a:rPr lang="de-CH" dirty="0"/>
              <a:t>Viel Freude und Motivation.</a:t>
            </a:r>
          </a:p>
        </p:txBody>
      </p:sp>
      <p:pic>
        <p:nvPicPr>
          <p:cNvPr id="7" name="Inhaltsplatzhalter 6" descr="Ein Bild, das Gras, Fußball, Feld, Person enthält.&#10;&#10;Automatisch generierte Beschreibung">
            <a:extLst>
              <a:ext uri="{FF2B5EF4-FFF2-40B4-BE49-F238E27FC236}">
                <a16:creationId xmlns:a16="http://schemas.microsoft.com/office/drawing/2014/main" id="{F63AE239-E007-4F21-907D-BB108222EE59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3"/>
          <a:stretch/>
        </p:blipFill>
        <p:spPr>
          <a:xfrm>
            <a:off x="7542525" y="1988841"/>
            <a:ext cx="3600153" cy="3360208"/>
          </a:xfr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48710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hlinkClick r:id="rId3"/>
            <a:extLst>
              <a:ext uri="{FF2B5EF4-FFF2-40B4-BE49-F238E27FC236}">
                <a16:creationId xmlns:a16="http://schemas.microsoft.com/office/drawing/2014/main" id="{9CD42A31-A0DA-4AA0-BB5A-2B39BF10F3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>
            <a:hlinkClick r:id="rId5"/>
            <a:extLst>
              <a:ext uri="{FF2B5EF4-FFF2-40B4-BE49-F238E27FC236}">
                <a16:creationId xmlns:a16="http://schemas.microsoft.com/office/drawing/2014/main" id="{52CB33EE-8B63-430E-83D0-5228C98E3F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t="10344" r="10344" b="10344"/>
          <a:stretch/>
        </p:blipFill>
        <p:spPr>
          <a:xfrm>
            <a:off x="1271464" y="3212976"/>
            <a:ext cx="1656184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39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9">
            <a:extLst>
              <a:ext uri="{FF2B5EF4-FFF2-40B4-BE49-F238E27FC236}">
                <a16:creationId xmlns:a16="http://schemas.microsoft.com/office/drawing/2014/main" id="{3CCD26CA-D68B-4DBB-8E14-BDD49A0BA0C6}"/>
              </a:ext>
            </a:extLst>
          </p:cNvPr>
          <p:cNvSpPr txBox="1">
            <a:spLocks/>
          </p:cNvSpPr>
          <p:nvPr/>
        </p:nvSpPr>
        <p:spPr>
          <a:xfrm>
            <a:off x="2279576" y="5661248"/>
            <a:ext cx="7632848" cy="1467356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CH" b="1" dirty="0">
                <a:solidFill>
                  <a:schemeClr val="bg1"/>
                </a:solidFill>
              </a:rPr>
              <a:t>Danke für deine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3826445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hlinkClick r:id="rId3"/>
            <a:extLst>
              <a:ext uri="{FF2B5EF4-FFF2-40B4-BE49-F238E27FC236}">
                <a16:creationId xmlns:a16="http://schemas.microsoft.com/office/drawing/2014/main" id="{9CD42A31-A0DA-4AA0-BB5A-2B39BF10F3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8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79C1EC-72B7-49D1-8D6D-CA54409F5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Eine Prise Motivation gefällig?</a:t>
            </a:r>
          </a:p>
        </p:txBody>
      </p:sp>
      <p:pic>
        <p:nvPicPr>
          <p:cNvPr id="11" name="Picture 6" descr="Nico Gianforte Fotos | IMAGO">
            <a:extLst>
              <a:ext uri="{FF2B5EF4-FFF2-40B4-BE49-F238E27FC236}">
                <a16:creationId xmlns:a16="http://schemas.microsoft.com/office/drawing/2014/main" id="{E77B1B92-3C4F-4862-843B-9D082E22A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3" y="1768895"/>
            <a:ext cx="5544616" cy="3702288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fik 23">
            <a:hlinkClick r:id="rId4"/>
            <a:extLst>
              <a:ext uri="{FF2B5EF4-FFF2-40B4-BE49-F238E27FC236}">
                <a16:creationId xmlns:a16="http://schemas.microsoft.com/office/drawing/2014/main" id="{13CED997-E2F8-44F9-A383-1E20529EB6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7418" r="4926" b="6385"/>
          <a:stretch/>
        </p:blipFill>
        <p:spPr>
          <a:xfrm>
            <a:off x="7320134" y="4581127"/>
            <a:ext cx="1872209" cy="1790155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15643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79C1EC-72B7-49D1-8D6D-CA54409F5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Möchtest Du weitere Beispiele?</a:t>
            </a:r>
          </a:p>
        </p:txBody>
      </p:sp>
      <p:pic>
        <p:nvPicPr>
          <p:cNvPr id="12" name="Grafik 11">
            <a:hlinkClick r:id="rId3"/>
            <a:extLst>
              <a:ext uri="{FF2B5EF4-FFF2-40B4-BE49-F238E27FC236}">
                <a16:creationId xmlns:a16="http://schemas.microsoft.com/office/drawing/2014/main" id="{15838DDF-C25E-448D-B113-2AAB4E6A5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1665560"/>
            <a:ext cx="2412857" cy="2160000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D20CBB4-72D7-4D07-AC58-9F7B2E264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dirty="0"/>
              <a:t>		</a:t>
            </a:r>
            <a:r>
              <a:rPr lang="de-CH" b="1" dirty="0"/>
              <a:t>Nadine Reichmuth</a:t>
            </a:r>
            <a:br>
              <a:rPr lang="de-CH" dirty="0"/>
            </a:br>
            <a:r>
              <a:rPr lang="de-CH" dirty="0"/>
              <a:t>		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Club:		FC Rapperswil-Jona</a:t>
            </a:r>
          </a:p>
          <a:p>
            <a:pPr marL="0" indent="0">
              <a:buNone/>
            </a:pPr>
            <a:r>
              <a:rPr lang="de-CH" dirty="0"/>
              <a:t>Jahrgang:	1994</a:t>
            </a:r>
          </a:p>
          <a:p>
            <a:pPr marL="0" indent="0">
              <a:buNone/>
            </a:pPr>
            <a:r>
              <a:rPr lang="de-CH" dirty="0"/>
              <a:t>Grundkurs: 	Sommer 2015</a:t>
            </a:r>
          </a:p>
        </p:txBody>
      </p:sp>
      <p:pic>
        <p:nvPicPr>
          <p:cNvPr id="7" name="Grafik 6">
            <a:hlinkClick r:id="rId3"/>
            <a:extLst>
              <a:ext uri="{FF2B5EF4-FFF2-40B4-BE49-F238E27FC236}">
                <a16:creationId xmlns:a16="http://schemas.microsoft.com/office/drawing/2014/main" id="{45F21386-3E36-41BE-9A40-A46C3D919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968" y="1665560"/>
            <a:ext cx="2334259" cy="2160000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185D8C6-5B4C-4D29-A214-82018D932403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096001" y="1984287"/>
            <a:ext cx="5112567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dirty="0"/>
              <a:t>		</a:t>
            </a:r>
            <a:r>
              <a:rPr lang="de-CH" b="1" dirty="0"/>
              <a:t>Eduard Neuschwander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Club:		SC Brühl </a:t>
            </a:r>
          </a:p>
          <a:p>
            <a:pPr marL="0" indent="0">
              <a:buNone/>
            </a:pPr>
            <a:r>
              <a:rPr lang="de-CH" dirty="0"/>
              <a:t>Jahrgang:	1960</a:t>
            </a:r>
          </a:p>
          <a:p>
            <a:pPr marL="0" indent="0">
              <a:buNone/>
            </a:pPr>
            <a:r>
              <a:rPr lang="de-CH" dirty="0"/>
              <a:t>Grundkurs:	Frühling 2017</a:t>
            </a:r>
          </a:p>
          <a:p>
            <a:pPr marL="0" indent="0">
              <a:buNone/>
            </a:pPr>
            <a:r>
              <a:rPr lang="de-CH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000440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Gras, Himmel, draußen, Feld enthält.&#10;&#10;Automatisch generierte Beschreibung">
            <a:extLst>
              <a:ext uri="{FF2B5EF4-FFF2-40B4-BE49-F238E27FC236}">
                <a16:creationId xmlns:a16="http://schemas.microsoft.com/office/drawing/2014/main" id="{F4C33D05-007C-4F73-99EF-6D7613E22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32"/>
            <a:ext cx="12192000" cy="81199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DFFFC6-9662-4C58-8C4F-935F1C5A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764704"/>
            <a:ext cx="10081120" cy="1512168"/>
          </a:xfr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de-CH" dirty="0"/>
              <a:t>Was spricht </a:t>
            </a:r>
            <a:r>
              <a:rPr lang="de-CH" b="1" dirty="0"/>
              <a:t>FÜR</a:t>
            </a:r>
            <a:r>
              <a:rPr lang="de-CH" dirty="0"/>
              <a:t> oder </a:t>
            </a:r>
            <a:r>
              <a:rPr lang="de-CH" b="1" dirty="0"/>
              <a:t>GEGEN</a:t>
            </a:r>
            <a:r>
              <a:rPr lang="de-CH" dirty="0"/>
              <a:t> eine SR-Ausbildung?</a:t>
            </a:r>
            <a:br>
              <a:rPr lang="de-CH" dirty="0"/>
            </a:br>
            <a:br>
              <a:rPr lang="de-CH" dirty="0"/>
            </a:br>
            <a:r>
              <a:rPr lang="de-CH" sz="2000" dirty="0"/>
              <a:t>Deine Meinung ist gefragt!</a:t>
            </a:r>
          </a:p>
        </p:txBody>
      </p:sp>
    </p:spTree>
    <p:extLst>
      <p:ext uri="{BB962C8B-B14F-4D97-AF65-F5344CB8AC3E}">
        <p14:creationId xmlns:p14="http://schemas.microsoft.com/office/powerpoint/2010/main" val="2110103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hlinkClick r:id="rId3"/>
            <a:extLst>
              <a:ext uri="{FF2B5EF4-FFF2-40B4-BE49-F238E27FC236}">
                <a16:creationId xmlns:a16="http://schemas.microsoft.com/office/drawing/2014/main" id="{579F0775-6F69-4C71-9A28-D936E9073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8"/>
            <a:ext cx="12192000" cy="75380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DFFFC6-9662-4C58-8C4F-935F1C5A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1052736"/>
            <a:ext cx="3960440" cy="1800200"/>
          </a:xfr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 w="19050"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de-CH" dirty="0"/>
              <a:t>«Was spricht </a:t>
            </a:r>
            <a:r>
              <a:rPr lang="de-CH" b="1" dirty="0"/>
              <a:t>FÜR</a:t>
            </a:r>
            <a:r>
              <a:rPr lang="de-CH" dirty="0"/>
              <a:t> </a:t>
            </a:r>
            <a:br>
              <a:rPr lang="de-CH" dirty="0"/>
            </a:br>
            <a:r>
              <a:rPr lang="de-CH" dirty="0"/>
              <a:t>oder </a:t>
            </a:r>
            <a:r>
              <a:rPr lang="de-CH" b="1" dirty="0"/>
              <a:t>GEGEN</a:t>
            </a:r>
            <a:r>
              <a:rPr lang="de-CH" dirty="0"/>
              <a:t> eine </a:t>
            </a:r>
            <a:br>
              <a:rPr lang="de-CH" dirty="0"/>
            </a:br>
            <a:r>
              <a:rPr lang="de-CH" dirty="0"/>
              <a:t>SR-Ausbildung?»</a:t>
            </a:r>
          </a:p>
        </p:txBody>
      </p:sp>
    </p:spTree>
    <p:extLst>
      <p:ext uri="{BB962C8B-B14F-4D97-AF65-F5344CB8AC3E}">
        <p14:creationId xmlns:p14="http://schemas.microsoft.com/office/powerpoint/2010/main" val="3282027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DFFFC6-9662-4C58-8C4F-935F1C5A0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Was spricht </a:t>
            </a:r>
            <a:r>
              <a:rPr lang="de-CH" b="1" dirty="0"/>
              <a:t>FÜR</a:t>
            </a:r>
            <a:r>
              <a:rPr lang="de-CH" dirty="0"/>
              <a:t> oder </a:t>
            </a:r>
            <a:r>
              <a:rPr lang="de-CH" b="1" dirty="0"/>
              <a:t>GEGEN</a:t>
            </a:r>
            <a:r>
              <a:rPr lang="de-CH" dirty="0"/>
              <a:t> eine SR-Ausbildung?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DEC3687-7B12-4CD7-8939-420A531F9A8D}"/>
              </a:ext>
            </a:extLst>
          </p:cNvPr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de-CH" dirty="0"/>
              <a:t>Bist Du…</a:t>
            </a:r>
          </a:p>
          <a:p>
            <a:pPr marL="0" indent="0">
              <a:buNone/>
            </a:pPr>
            <a:endParaRPr lang="de-CH" dirty="0"/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sportlich unterwegs?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entscheidungsfreudig, konfliktfähig und belastbar?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unparteiisch und mit viel Gerechtigkeitssinn ausgestattet?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gewillt in jedem Spiel dein Bestes zu geben und Neues zu lernen?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bereit für eine völlig neue Herausforderung?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15B460D-E72B-4A52-A13B-07C8731B1827}"/>
              </a:ext>
            </a:extLst>
          </p:cNvPr>
          <p:cNvSpPr>
            <a:spLocks noGrp="1"/>
          </p:cNvSpPr>
          <p:nvPr>
            <p:ph idx="2"/>
          </p:nvPr>
        </p:nvSpPr>
        <p:spPr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dirty="0"/>
              <a:t>Wir suchen keine…</a:t>
            </a:r>
          </a:p>
          <a:p>
            <a:pPr marL="0" indent="0">
              <a:buNone/>
            </a:pPr>
            <a:endParaRPr lang="de-CH" dirty="0"/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unzuverlässigen Personen.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Hitzköpfe und Provokateure.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Minimalisten und Egoisten.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Besserwisser.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Menschen mit zu wenig Zeit.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4001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Gras, draußen, Feld, spielend enthält.&#10;&#10;Automatisch generierte Beschreibung">
            <a:extLst>
              <a:ext uri="{FF2B5EF4-FFF2-40B4-BE49-F238E27FC236}">
                <a16:creationId xmlns:a16="http://schemas.microsoft.com/office/drawing/2014/main" id="{88BE77FB-245A-4723-9AE7-635255D93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32"/>
            <a:ext cx="12192000" cy="811499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0C1840-B91C-4410-8DFB-4D0B67A44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080" y="2852936"/>
            <a:ext cx="4752528" cy="2016221"/>
          </a:xfr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CH" b="1" dirty="0"/>
              <a:t>Was brauchst Du als Schiedsrichter?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Interesse am Fussball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Mindestens 15-jährig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Deutsch in Wort und Schrift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Gute körperliche Verfassung</a:t>
            </a:r>
          </a:p>
        </p:txBody>
      </p:sp>
    </p:spTree>
    <p:extLst>
      <p:ext uri="{BB962C8B-B14F-4D97-AF65-F5344CB8AC3E}">
        <p14:creationId xmlns:p14="http://schemas.microsoft.com/office/powerpoint/2010/main" val="1419040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79C1EC-72B7-49D1-8D6D-CA54409F5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Welche Rechte hast Du als Schiedsrichter?</a:t>
            </a:r>
          </a:p>
        </p:txBody>
      </p:sp>
      <p:pic>
        <p:nvPicPr>
          <p:cNvPr id="7" name="Inhaltsplatzhalter 6" descr="Ein Bild, das Gras, draußen, Baum, spielend enthält.&#10;&#10;Automatisch generierte Beschreibung">
            <a:extLst>
              <a:ext uri="{FF2B5EF4-FFF2-40B4-BE49-F238E27FC236}">
                <a16:creationId xmlns:a16="http://schemas.microsoft.com/office/drawing/2014/main" id="{91114259-4334-40C1-93B9-CDDA85106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" r="17178"/>
          <a:stretch/>
        </p:blipFill>
        <p:spPr>
          <a:xfrm>
            <a:off x="1055439" y="1988840"/>
            <a:ext cx="3816424" cy="3287183"/>
          </a:xfr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348CBD6-F107-448E-A284-BED00A954E7B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096003" y="1988840"/>
            <a:ext cx="5040558" cy="3960440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Du erhältst…</a:t>
            </a:r>
          </a:p>
          <a:p>
            <a:pPr marL="0" indent="0">
              <a:buNone/>
            </a:pPr>
            <a:endParaRPr lang="de-CH" dirty="0"/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Spesenentschädigung pro Spiel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Stehplatzausweis des SFV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Aus- und Weiterbildung (Lehrkurse, Betreuungen und Coachings)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CH" dirty="0"/>
              <a:t>Information (z.B. Verbandsmagazin OFV INFO)</a:t>
            </a:r>
          </a:p>
        </p:txBody>
      </p:sp>
    </p:spTree>
    <p:extLst>
      <p:ext uri="{BB962C8B-B14F-4D97-AF65-F5344CB8AC3E}">
        <p14:creationId xmlns:p14="http://schemas.microsoft.com/office/powerpoint/2010/main" val="2222483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B5864EE28522449B75679E3554F3B8D" ma:contentTypeVersion="13" ma:contentTypeDescription="Ein neues Dokument erstellen." ma:contentTypeScope="" ma:versionID="0e565597e6632842755799fd0544c972">
  <xsd:schema xmlns:xsd="http://www.w3.org/2001/XMLSchema" xmlns:xs="http://www.w3.org/2001/XMLSchema" xmlns:p="http://schemas.microsoft.com/office/2006/metadata/properties" xmlns:ns2="49ec60b4-7d9b-49e1-a0af-fbadd6b18bcb" xmlns:ns3="50dbe973-0b08-4010-b628-ad9f04c1fa97" targetNamespace="http://schemas.microsoft.com/office/2006/metadata/properties" ma:root="true" ma:fieldsID="4e3a66e4b2b0ac02ccdaae38769e631a" ns2:_="" ns3:_="">
    <xsd:import namespace="49ec60b4-7d9b-49e1-a0af-fbadd6b18bcb"/>
    <xsd:import namespace="50dbe973-0b08-4010-b628-ad9f04c1fa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ec60b4-7d9b-49e1-a0af-fbadd6b18b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dbe973-0b08-4010-b628-ad9f04c1fa9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355EB5-DED0-4F5A-8A17-9503225B2E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B4022F-A7CB-4CDD-B89F-BC0B02EC3DCD}"/>
</file>

<file path=customXml/itemProps3.xml><?xml version="1.0" encoding="utf-8"?>
<ds:datastoreItem xmlns:ds="http://schemas.openxmlformats.org/officeDocument/2006/customXml" ds:itemID="{546A57ED-7ACA-4ABF-9EDA-7CD6818D1359}">
  <ds:schemaRefs>
    <ds:schemaRef ds:uri="49ec60b4-7d9b-49e1-a0af-fbadd6b18bcb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elements/1.1/"/>
    <ds:schemaRef ds:uri="50dbe973-0b08-4010-b628-ad9f04c1fa97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991</Words>
  <Application>Microsoft Office PowerPoint</Application>
  <PresentationFormat>Breitbild</PresentationFormat>
  <Paragraphs>159</Paragraphs>
  <Slides>17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Symbol</vt:lpstr>
      <vt:lpstr>Office Theme</vt:lpstr>
      <vt:lpstr>PowerPoint-Präsentation</vt:lpstr>
      <vt:lpstr>PowerPoint-Präsentation</vt:lpstr>
      <vt:lpstr>Eine Prise Motivation gefällig?</vt:lpstr>
      <vt:lpstr>Möchtest Du weitere Beispiele?</vt:lpstr>
      <vt:lpstr>Was spricht FÜR oder GEGEN eine SR-Ausbildung?  Deine Meinung ist gefragt!</vt:lpstr>
      <vt:lpstr>«Was spricht FÜR  oder GEGEN eine  SR-Ausbildung?»</vt:lpstr>
      <vt:lpstr>Was spricht FÜR oder GEGEN eine SR-Ausbildung?</vt:lpstr>
      <vt:lpstr>PowerPoint-Präsentation</vt:lpstr>
      <vt:lpstr>Welche Rechte hast Du als Schiedsrichter?</vt:lpstr>
      <vt:lpstr>Welche Pflichten gibt es zu leisten?</vt:lpstr>
      <vt:lpstr>PowerPoint-Präsentation</vt:lpstr>
      <vt:lpstr>Wie gestaltet sich die Grundausbildung?</vt:lpstr>
      <vt:lpstr>Wie geht es danach weiter?</vt:lpstr>
      <vt:lpstr>«Wie kannst Du dein Hobby bestmöglich managen?»</vt:lpstr>
      <vt:lpstr>Wie kannst Du dein Hobby bestmöglich managen?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Aggeler Bernhard</dc:creator>
  <cp:lastModifiedBy>Aggeler Bernhard</cp:lastModifiedBy>
  <cp:revision>12</cp:revision>
  <dcterms:modified xsi:type="dcterms:W3CDTF">2021-11-24T14:28:54Z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0x010100EB5864EE28522449B75679E3554F3B8D</vt:lpwstr>
  </property>
  <property fmtid="{D5CDD505-2E9C-101B-9397-08002B2CF9AE}" pid="3" name="Order">
    <vt:r8>2656600</vt:r8>
  </property>
</Properties>
</file>